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82" r:id="rId3"/>
    <p:sldId id="259" r:id="rId4"/>
    <p:sldId id="272" r:id="rId5"/>
    <p:sldId id="257" r:id="rId6"/>
    <p:sldId id="271" r:id="rId7"/>
    <p:sldId id="270" r:id="rId8"/>
    <p:sldId id="268" r:id="rId9"/>
    <p:sldId id="258" r:id="rId10"/>
    <p:sldId id="278" r:id="rId11"/>
    <p:sldId id="280" r:id="rId12"/>
    <p:sldId id="276" r:id="rId13"/>
    <p:sldId id="277" r:id="rId14"/>
    <p:sldId id="275" r:id="rId15"/>
    <p:sldId id="262" r:id="rId16"/>
    <p:sldId id="263" r:id="rId17"/>
    <p:sldId id="269" r:id="rId18"/>
    <p:sldId id="279" r:id="rId19"/>
    <p:sldId id="267" r:id="rId20"/>
    <p:sldId id="281" r:id="rId21"/>
    <p:sldId id="284" r:id="rId22"/>
    <p:sldId id="273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Clients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Year 0</c:v>
                </c:pt>
                <c:pt idx="1">
                  <c:v>Year 2</c:v>
                </c:pt>
                <c:pt idx="2">
                  <c:v>Year 4</c:v>
                </c:pt>
                <c:pt idx="3">
                  <c:v>Year 6</c:v>
                </c:pt>
                <c:pt idx="4">
                  <c:v>Year 8</c:v>
                </c:pt>
                <c:pt idx="5">
                  <c:v>Year 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86</c:v>
                </c:pt>
                <c:pt idx="2">
                  <c:v>66</c:v>
                </c:pt>
                <c:pt idx="3">
                  <c:v>42</c:v>
                </c:pt>
                <c:pt idx="4">
                  <c:v>21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Year 0</c:v>
                </c:pt>
                <c:pt idx="1">
                  <c:v>Year 2</c:v>
                </c:pt>
                <c:pt idx="2">
                  <c:v>Year 4</c:v>
                </c:pt>
                <c:pt idx="3">
                  <c:v>Year 6</c:v>
                </c:pt>
                <c:pt idx="4">
                  <c:v>Year 8</c:v>
                </c:pt>
                <c:pt idx="5">
                  <c:v>Year 10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60</c:v>
                </c:pt>
                <c:pt idx="4">
                  <c:v>50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Staff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Year 0</c:v>
                </c:pt>
                <c:pt idx="1">
                  <c:v>Year 2</c:v>
                </c:pt>
                <c:pt idx="2">
                  <c:v>Year 4</c:v>
                </c:pt>
                <c:pt idx="3">
                  <c:v>Year 6</c:v>
                </c:pt>
                <c:pt idx="4">
                  <c:v>Year 8</c:v>
                </c:pt>
                <c:pt idx="5">
                  <c:v>Year 10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100</c:v>
                </c:pt>
                <c:pt idx="1">
                  <c:v>96</c:v>
                </c:pt>
                <c:pt idx="2">
                  <c:v>83</c:v>
                </c:pt>
                <c:pt idx="3">
                  <c:v>65</c:v>
                </c:pt>
                <c:pt idx="4">
                  <c:v>47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062744"/>
        <c:axId val="299063136"/>
        <c:axId val="68228280"/>
      </c:line3DChart>
      <c:catAx>
        <c:axId val="299062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063136"/>
        <c:crosses val="autoZero"/>
        <c:auto val="1"/>
        <c:lblAlgn val="ctr"/>
        <c:lblOffset val="100"/>
        <c:noMultiLvlLbl val="0"/>
      </c:catAx>
      <c:valAx>
        <c:axId val="2990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062744"/>
        <c:crosses val="autoZero"/>
        <c:crossBetween val="between"/>
      </c:valAx>
      <c:serAx>
        <c:axId val="68228280"/>
        <c:scaling>
          <c:orientation val="minMax"/>
        </c:scaling>
        <c:delete val="0"/>
        <c:axPos val="b"/>
        <c:majorTickMark val="out"/>
        <c:minorTickMark val="none"/>
        <c:tickLblPos val="nextTo"/>
        <c:crossAx val="2990631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F991B-A546-E741-A42C-C6211123294C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198766-DF26-5B48-8B4B-ABD887A9185B}">
      <dgm:prSet phldrT="[Text]"/>
      <dgm:spPr/>
      <dgm:t>
        <a:bodyPr/>
        <a:lstStyle/>
        <a:p>
          <a:r>
            <a:rPr lang="en-US" dirty="0" smtClean="0"/>
            <a:t>Reform</a:t>
          </a:r>
          <a:endParaRPr lang="en-US" dirty="0"/>
        </a:p>
      </dgm:t>
    </dgm:pt>
    <dgm:pt modelId="{D9E9704B-4C7A-BF49-A86B-891466F54C9D}" type="parTrans" cxnId="{0FFF76B3-73AB-A54A-92B1-E3B7B3675568}">
      <dgm:prSet/>
      <dgm:spPr/>
      <dgm:t>
        <a:bodyPr/>
        <a:lstStyle/>
        <a:p>
          <a:endParaRPr lang="en-US"/>
        </a:p>
      </dgm:t>
    </dgm:pt>
    <dgm:pt modelId="{AB4047F6-CC7D-1642-BD5C-1B1815D3DEF6}" type="sibTrans" cxnId="{0FFF76B3-73AB-A54A-92B1-E3B7B3675568}">
      <dgm:prSet/>
      <dgm:spPr/>
      <dgm:t>
        <a:bodyPr/>
        <a:lstStyle/>
        <a:p>
          <a:endParaRPr lang="en-US"/>
        </a:p>
      </dgm:t>
    </dgm:pt>
    <dgm:pt modelId="{FB10A093-CB15-9D42-970A-3BA998EE4981}">
      <dgm:prSet phldrT="[Text]"/>
      <dgm:spPr/>
      <dgm:t>
        <a:bodyPr/>
        <a:lstStyle/>
        <a:p>
          <a:r>
            <a:rPr lang="en-US" b="0" dirty="0" smtClean="0"/>
            <a:t>SERVICES</a:t>
          </a:r>
          <a:endParaRPr lang="en-US" b="0" dirty="0"/>
        </a:p>
      </dgm:t>
    </dgm:pt>
    <dgm:pt modelId="{4C429B08-0125-EB4F-B497-A6FFA157FBE5}" type="parTrans" cxnId="{AACA5B28-DE75-B346-9546-16D6039C45BD}">
      <dgm:prSet/>
      <dgm:spPr/>
      <dgm:t>
        <a:bodyPr/>
        <a:lstStyle/>
        <a:p>
          <a:endParaRPr lang="en-US"/>
        </a:p>
      </dgm:t>
    </dgm:pt>
    <dgm:pt modelId="{C0C3FE84-12B9-F745-9A61-9A9A06D66405}" type="sibTrans" cxnId="{AACA5B28-DE75-B346-9546-16D6039C45BD}">
      <dgm:prSet/>
      <dgm:spPr/>
      <dgm:t>
        <a:bodyPr/>
        <a:lstStyle/>
        <a:p>
          <a:endParaRPr lang="en-US"/>
        </a:p>
      </dgm:t>
    </dgm:pt>
    <dgm:pt modelId="{4A4D3AD9-836E-CD47-BE87-F5575BA64728}">
      <dgm:prSet phldrT="[Text]"/>
      <dgm:spPr/>
      <dgm:t>
        <a:bodyPr/>
        <a:lstStyle/>
        <a:p>
          <a:r>
            <a:rPr lang="en-US" b="0" dirty="0" smtClean="0"/>
            <a:t>FINANCING</a:t>
          </a:r>
          <a:endParaRPr lang="en-US" b="0" dirty="0"/>
        </a:p>
      </dgm:t>
    </dgm:pt>
    <dgm:pt modelId="{E043EC74-FAE1-9D46-ACE0-553CD9F8D567}" type="parTrans" cxnId="{036FFF98-FA56-9C45-BA51-E08286C138D4}">
      <dgm:prSet/>
      <dgm:spPr/>
      <dgm:t>
        <a:bodyPr/>
        <a:lstStyle/>
        <a:p>
          <a:endParaRPr lang="en-US"/>
        </a:p>
      </dgm:t>
    </dgm:pt>
    <dgm:pt modelId="{7D838E7E-6466-9F46-B098-5A06BC3ABE31}" type="sibTrans" cxnId="{036FFF98-FA56-9C45-BA51-E08286C138D4}">
      <dgm:prSet/>
      <dgm:spPr/>
      <dgm:t>
        <a:bodyPr/>
        <a:lstStyle/>
        <a:p>
          <a:endParaRPr lang="en-US"/>
        </a:p>
      </dgm:t>
    </dgm:pt>
    <dgm:pt modelId="{A65A3125-6A3D-1445-8A96-8F4AEC83379A}">
      <dgm:prSet phldrT="[Text]"/>
      <dgm:spPr/>
      <dgm:t>
        <a:bodyPr/>
        <a:lstStyle/>
        <a:p>
          <a:r>
            <a:rPr lang="en-US" b="0" dirty="0" smtClean="0"/>
            <a:t>QULITI</a:t>
          </a:r>
          <a:endParaRPr lang="en-US" b="0" dirty="0"/>
        </a:p>
      </dgm:t>
    </dgm:pt>
    <dgm:pt modelId="{FA719A73-38DC-AC43-AFB3-1453AB82944F}" type="parTrans" cxnId="{B20FC6DD-2E72-D94B-808E-846680DF1FCD}">
      <dgm:prSet/>
      <dgm:spPr/>
      <dgm:t>
        <a:bodyPr/>
        <a:lstStyle/>
        <a:p>
          <a:endParaRPr lang="en-US"/>
        </a:p>
      </dgm:t>
    </dgm:pt>
    <dgm:pt modelId="{CCEF1F2F-7110-E24A-B833-6CD5E3115824}" type="sibTrans" cxnId="{B20FC6DD-2E72-D94B-808E-846680DF1FCD}">
      <dgm:prSet/>
      <dgm:spPr/>
      <dgm:t>
        <a:bodyPr/>
        <a:lstStyle/>
        <a:p>
          <a:endParaRPr lang="en-US"/>
        </a:p>
      </dgm:t>
    </dgm:pt>
    <dgm:pt modelId="{6D59BCFD-944F-F84D-B432-BE8526CEFF6B}">
      <dgm:prSet phldrT="[Text]"/>
      <dgm:spPr/>
      <dgm:t>
        <a:bodyPr/>
        <a:lstStyle/>
        <a:p>
          <a:r>
            <a:rPr lang="en-US" b="0" dirty="0" smtClean="0"/>
            <a:t>USERS</a:t>
          </a:r>
          <a:endParaRPr lang="en-US" b="0" dirty="0"/>
        </a:p>
      </dgm:t>
    </dgm:pt>
    <dgm:pt modelId="{6A9C23AC-7DEF-A147-A098-077E9816267A}" type="sibTrans" cxnId="{4853A519-533E-754E-94AD-70089D6AC93E}">
      <dgm:prSet/>
      <dgm:spPr/>
      <dgm:t>
        <a:bodyPr/>
        <a:lstStyle/>
        <a:p>
          <a:endParaRPr lang="en-US"/>
        </a:p>
      </dgm:t>
    </dgm:pt>
    <dgm:pt modelId="{D27A4A53-A44D-7D4D-B0BF-6A69760AFB94}" type="parTrans" cxnId="{4853A519-533E-754E-94AD-70089D6AC93E}">
      <dgm:prSet/>
      <dgm:spPr/>
      <dgm:t>
        <a:bodyPr/>
        <a:lstStyle/>
        <a:p>
          <a:endParaRPr lang="en-US"/>
        </a:p>
      </dgm:t>
    </dgm:pt>
    <dgm:pt modelId="{DDEFF945-1581-7246-BEF6-49E249193B0F}" type="pres">
      <dgm:prSet presAssocID="{EA1F991B-A546-E741-A42C-C621112329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DCCA8-1A86-7F49-88AB-A53A4DD13335}" type="pres">
      <dgm:prSet presAssocID="{6F198766-DF26-5B48-8B4B-ABD887A9185B}" presName="centerShape" presStyleLbl="node0" presStyleIdx="0" presStyleCnt="1"/>
      <dgm:spPr/>
      <dgm:t>
        <a:bodyPr/>
        <a:lstStyle/>
        <a:p>
          <a:endParaRPr lang="en-US"/>
        </a:p>
      </dgm:t>
    </dgm:pt>
    <dgm:pt modelId="{0B110CD2-45A9-F247-BBE9-87CCEE265CE3}" type="pres">
      <dgm:prSet presAssocID="{FB10A093-CB15-9D42-970A-3BA998EE49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B195E-80DD-E84B-ABFB-810827CDC2DE}" type="pres">
      <dgm:prSet presAssocID="{FB10A093-CB15-9D42-970A-3BA998EE4981}" presName="dummy" presStyleCnt="0"/>
      <dgm:spPr/>
    </dgm:pt>
    <dgm:pt modelId="{A8089F76-932B-314F-BF88-15AAF636F9D3}" type="pres">
      <dgm:prSet presAssocID="{C0C3FE84-12B9-F745-9A61-9A9A06D664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200DB75-26E5-4D43-9BB6-75D2C813A932}" type="pres">
      <dgm:prSet presAssocID="{4A4D3AD9-836E-CD47-BE87-F5575BA647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116CA-AEE8-D446-A835-B5B1C5FDFA5A}" type="pres">
      <dgm:prSet presAssocID="{4A4D3AD9-836E-CD47-BE87-F5575BA64728}" presName="dummy" presStyleCnt="0"/>
      <dgm:spPr/>
    </dgm:pt>
    <dgm:pt modelId="{7AD2301C-3A6B-E340-B6D7-05CB760AD988}" type="pres">
      <dgm:prSet presAssocID="{7D838E7E-6466-9F46-B098-5A06BC3ABE3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BB7177-0DB9-0E48-9360-B82DCC28F2FD}" type="pres">
      <dgm:prSet presAssocID="{A65A3125-6A3D-1445-8A96-8F4AEC8337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CF837-5F12-3D4E-8FCE-060AB1FCD024}" type="pres">
      <dgm:prSet presAssocID="{A65A3125-6A3D-1445-8A96-8F4AEC83379A}" presName="dummy" presStyleCnt="0"/>
      <dgm:spPr/>
    </dgm:pt>
    <dgm:pt modelId="{4F42A816-4D1C-854A-8A68-A34C73EF27BB}" type="pres">
      <dgm:prSet presAssocID="{CCEF1F2F-7110-E24A-B833-6CD5E311582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DC6E762-0D91-2943-A381-631E44410FBF}" type="pres">
      <dgm:prSet presAssocID="{6D59BCFD-944F-F84D-B432-BE8526CEFF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2F147-962F-374F-814A-01E7AE8E602D}" type="pres">
      <dgm:prSet presAssocID="{6D59BCFD-944F-F84D-B432-BE8526CEFF6B}" presName="dummy" presStyleCnt="0"/>
      <dgm:spPr/>
    </dgm:pt>
    <dgm:pt modelId="{A6C99FD4-90AE-E649-AC77-8286E0C3A26D}" type="pres">
      <dgm:prSet presAssocID="{6A9C23AC-7DEF-A147-A098-077E9816267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20FC6DD-2E72-D94B-808E-846680DF1FCD}" srcId="{6F198766-DF26-5B48-8B4B-ABD887A9185B}" destId="{A65A3125-6A3D-1445-8A96-8F4AEC83379A}" srcOrd="2" destOrd="0" parTransId="{FA719A73-38DC-AC43-AFB3-1453AB82944F}" sibTransId="{CCEF1F2F-7110-E24A-B833-6CD5E3115824}"/>
    <dgm:cxn modelId="{4853A519-533E-754E-94AD-70089D6AC93E}" srcId="{6F198766-DF26-5B48-8B4B-ABD887A9185B}" destId="{6D59BCFD-944F-F84D-B432-BE8526CEFF6B}" srcOrd="3" destOrd="0" parTransId="{D27A4A53-A44D-7D4D-B0BF-6A69760AFB94}" sibTransId="{6A9C23AC-7DEF-A147-A098-077E9816267A}"/>
    <dgm:cxn modelId="{B7E0D89E-6642-8146-BB4C-C4641470D54A}" type="presOf" srcId="{C0C3FE84-12B9-F745-9A61-9A9A06D66405}" destId="{A8089F76-932B-314F-BF88-15AAF636F9D3}" srcOrd="0" destOrd="0" presId="urn:microsoft.com/office/officeart/2005/8/layout/radial6"/>
    <dgm:cxn modelId="{036FFF98-FA56-9C45-BA51-E08286C138D4}" srcId="{6F198766-DF26-5B48-8B4B-ABD887A9185B}" destId="{4A4D3AD9-836E-CD47-BE87-F5575BA64728}" srcOrd="1" destOrd="0" parTransId="{E043EC74-FAE1-9D46-ACE0-553CD9F8D567}" sibTransId="{7D838E7E-6466-9F46-B098-5A06BC3ABE31}"/>
    <dgm:cxn modelId="{E147238F-14D5-174B-ADDC-2079C40BF9E4}" type="presOf" srcId="{6A9C23AC-7DEF-A147-A098-077E9816267A}" destId="{A6C99FD4-90AE-E649-AC77-8286E0C3A26D}" srcOrd="0" destOrd="0" presId="urn:microsoft.com/office/officeart/2005/8/layout/radial6"/>
    <dgm:cxn modelId="{C67ABC1E-F6E4-DF4D-8A49-2682A5AA889E}" type="presOf" srcId="{6D59BCFD-944F-F84D-B432-BE8526CEFF6B}" destId="{6DC6E762-0D91-2943-A381-631E44410FBF}" srcOrd="0" destOrd="0" presId="urn:microsoft.com/office/officeart/2005/8/layout/radial6"/>
    <dgm:cxn modelId="{13D6CECA-F2A8-4C42-9D28-ABBC89FD86A9}" type="presOf" srcId="{6F198766-DF26-5B48-8B4B-ABD887A9185B}" destId="{AF6DCCA8-1A86-7F49-88AB-A53A4DD13335}" srcOrd="0" destOrd="0" presId="urn:microsoft.com/office/officeart/2005/8/layout/radial6"/>
    <dgm:cxn modelId="{296810DF-1FD2-1445-BAED-94BE812B8D06}" type="presOf" srcId="{EA1F991B-A546-E741-A42C-C6211123294C}" destId="{DDEFF945-1581-7246-BEF6-49E249193B0F}" srcOrd="0" destOrd="0" presId="urn:microsoft.com/office/officeart/2005/8/layout/radial6"/>
    <dgm:cxn modelId="{9A5822F0-7CA8-044B-A712-F8975F112282}" type="presOf" srcId="{A65A3125-6A3D-1445-8A96-8F4AEC83379A}" destId="{9BBB7177-0DB9-0E48-9360-B82DCC28F2FD}" srcOrd="0" destOrd="0" presId="urn:microsoft.com/office/officeart/2005/8/layout/radial6"/>
    <dgm:cxn modelId="{0FFF76B3-73AB-A54A-92B1-E3B7B3675568}" srcId="{EA1F991B-A546-E741-A42C-C6211123294C}" destId="{6F198766-DF26-5B48-8B4B-ABD887A9185B}" srcOrd="0" destOrd="0" parTransId="{D9E9704B-4C7A-BF49-A86B-891466F54C9D}" sibTransId="{AB4047F6-CC7D-1642-BD5C-1B1815D3DEF6}"/>
    <dgm:cxn modelId="{33BC6610-A9BE-C34E-BF8D-9B3251F9AF8F}" type="presOf" srcId="{4A4D3AD9-836E-CD47-BE87-F5575BA64728}" destId="{F200DB75-26E5-4D43-9BB6-75D2C813A932}" srcOrd="0" destOrd="0" presId="urn:microsoft.com/office/officeart/2005/8/layout/radial6"/>
    <dgm:cxn modelId="{76A9D752-5813-4D44-979B-8E1434C37D5A}" type="presOf" srcId="{FB10A093-CB15-9D42-970A-3BA998EE4981}" destId="{0B110CD2-45A9-F247-BBE9-87CCEE265CE3}" srcOrd="0" destOrd="0" presId="urn:microsoft.com/office/officeart/2005/8/layout/radial6"/>
    <dgm:cxn modelId="{CCCE70A0-0C01-8E4F-B541-C27C96308AE7}" type="presOf" srcId="{7D838E7E-6466-9F46-B098-5A06BC3ABE31}" destId="{7AD2301C-3A6B-E340-B6D7-05CB760AD988}" srcOrd="0" destOrd="0" presId="urn:microsoft.com/office/officeart/2005/8/layout/radial6"/>
    <dgm:cxn modelId="{AACA5B28-DE75-B346-9546-16D6039C45BD}" srcId="{6F198766-DF26-5B48-8B4B-ABD887A9185B}" destId="{FB10A093-CB15-9D42-970A-3BA998EE4981}" srcOrd="0" destOrd="0" parTransId="{4C429B08-0125-EB4F-B497-A6FFA157FBE5}" sibTransId="{C0C3FE84-12B9-F745-9A61-9A9A06D66405}"/>
    <dgm:cxn modelId="{EF9EFB64-6307-D947-9355-F9DCA5A98F2C}" type="presOf" srcId="{CCEF1F2F-7110-E24A-B833-6CD5E3115824}" destId="{4F42A816-4D1C-854A-8A68-A34C73EF27BB}" srcOrd="0" destOrd="0" presId="urn:microsoft.com/office/officeart/2005/8/layout/radial6"/>
    <dgm:cxn modelId="{4D3AE1A6-F193-CF46-A459-2A25CD9BE781}" type="presParOf" srcId="{DDEFF945-1581-7246-BEF6-49E249193B0F}" destId="{AF6DCCA8-1A86-7F49-88AB-A53A4DD13335}" srcOrd="0" destOrd="0" presId="urn:microsoft.com/office/officeart/2005/8/layout/radial6"/>
    <dgm:cxn modelId="{DCAA0B49-FB22-174E-B796-BB30DDBBB2A7}" type="presParOf" srcId="{DDEFF945-1581-7246-BEF6-49E249193B0F}" destId="{0B110CD2-45A9-F247-BBE9-87CCEE265CE3}" srcOrd="1" destOrd="0" presId="urn:microsoft.com/office/officeart/2005/8/layout/radial6"/>
    <dgm:cxn modelId="{156A6FCD-E4B4-0446-BB16-1C506CAC863F}" type="presParOf" srcId="{DDEFF945-1581-7246-BEF6-49E249193B0F}" destId="{61BB195E-80DD-E84B-ABFB-810827CDC2DE}" srcOrd="2" destOrd="0" presId="urn:microsoft.com/office/officeart/2005/8/layout/radial6"/>
    <dgm:cxn modelId="{E565D01B-A0F2-544C-828F-F2648852A9F1}" type="presParOf" srcId="{DDEFF945-1581-7246-BEF6-49E249193B0F}" destId="{A8089F76-932B-314F-BF88-15AAF636F9D3}" srcOrd="3" destOrd="0" presId="urn:microsoft.com/office/officeart/2005/8/layout/radial6"/>
    <dgm:cxn modelId="{9980A07A-3C5C-C641-8855-D1E6B3D9EAF1}" type="presParOf" srcId="{DDEFF945-1581-7246-BEF6-49E249193B0F}" destId="{F200DB75-26E5-4D43-9BB6-75D2C813A932}" srcOrd="4" destOrd="0" presId="urn:microsoft.com/office/officeart/2005/8/layout/radial6"/>
    <dgm:cxn modelId="{67245084-3D95-EF4F-8594-F940D5990D4E}" type="presParOf" srcId="{DDEFF945-1581-7246-BEF6-49E249193B0F}" destId="{0B4116CA-AEE8-D446-A835-B5B1C5FDFA5A}" srcOrd="5" destOrd="0" presId="urn:microsoft.com/office/officeart/2005/8/layout/radial6"/>
    <dgm:cxn modelId="{F8BEECA7-9454-2D47-B599-A3B03924F63F}" type="presParOf" srcId="{DDEFF945-1581-7246-BEF6-49E249193B0F}" destId="{7AD2301C-3A6B-E340-B6D7-05CB760AD988}" srcOrd="6" destOrd="0" presId="urn:microsoft.com/office/officeart/2005/8/layout/radial6"/>
    <dgm:cxn modelId="{E4A4A87C-7103-B543-9D9B-D720EA5C8E71}" type="presParOf" srcId="{DDEFF945-1581-7246-BEF6-49E249193B0F}" destId="{9BBB7177-0DB9-0E48-9360-B82DCC28F2FD}" srcOrd="7" destOrd="0" presId="urn:microsoft.com/office/officeart/2005/8/layout/radial6"/>
    <dgm:cxn modelId="{0BB44EB7-6E70-7447-B1E8-A9243B9FBCDD}" type="presParOf" srcId="{DDEFF945-1581-7246-BEF6-49E249193B0F}" destId="{A47CF837-5F12-3D4E-8FCE-060AB1FCD024}" srcOrd="8" destOrd="0" presId="urn:microsoft.com/office/officeart/2005/8/layout/radial6"/>
    <dgm:cxn modelId="{A52E2004-ABE8-234E-BE40-4C71C2949636}" type="presParOf" srcId="{DDEFF945-1581-7246-BEF6-49E249193B0F}" destId="{4F42A816-4D1C-854A-8A68-A34C73EF27BB}" srcOrd="9" destOrd="0" presId="urn:microsoft.com/office/officeart/2005/8/layout/radial6"/>
    <dgm:cxn modelId="{9BD07582-1631-494F-BA90-47E928FF1127}" type="presParOf" srcId="{DDEFF945-1581-7246-BEF6-49E249193B0F}" destId="{6DC6E762-0D91-2943-A381-631E44410FBF}" srcOrd="10" destOrd="0" presId="urn:microsoft.com/office/officeart/2005/8/layout/radial6"/>
    <dgm:cxn modelId="{5D6A6DE3-999C-9B44-ACC5-FCB4195BDA6B}" type="presParOf" srcId="{DDEFF945-1581-7246-BEF6-49E249193B0F}" destId="{3092F147-962F-374F-814A-01E7AE8E602D}" srcOrd="11" destOrd="0" presId="urn:microsoft.com/office/officeart/2005/8/layout/radial6"/>
    <dgm:cxn modelId="{FAA77C7A-C2B5-AF4D-95E6-F85B12320EAF}" type="presParOf" srcId="{DDEFF945-1581-7246-BEF6-49E249193B0F}" destId="{A6C99FD4-90AE-E649-AC77-8286E0C3A26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E3DC8-1F58-6F4B-ADDC-3BC953500EF0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C5B6B-2B82-894C-BDE1-95904F6CF5B0}">
      <dgm:prSet phldrT="[Text]"/>
      <dgm:spPr/>
      <dgm:t>
        <a:bodyPr/>
        <a:lstStyle/>
        <a:p>
          <a:r>
            <a:rPr lang="en-US" dirty="0" smtClean="0"/>
            <a:t>Individual</a:t>
          </a:r>
          <a:r>
            <a:rPr lang="en-US" baseline="0" dirty="0" smtClean="0"/>
            <a:t> approach with an ownership of the user</a:t>
          </a:r>
          <a:endParaRPr lang="en-US" dirty="0"/>
        </a:p>
      </dgm:t>
    </dgm:pt>
    <dgm:pt modelId="{1688C263-53C4-254A-958E-97C7E62E0AFB}" type="parTrans" cxnId="{CB9075C1-2E71-1A46-82F2-04D082D4D509}">
      <dgm:prSet/>
      <dgm:spPr/>
      <dgm:t>
        <a:bodyPr/>
        <a:lstStyle/>
        <a:p>
          <a:endParaRPr lang="en-US"/>
        </a:p>
      </dgm:t>
    </dgm:pt>
    <dgm:pt modelId="{F14971B1-DA03-1D49-A410-F4E543109737}" type="sibTrans" cxnId="{CB9075C1-2E71-1A46-82F2-04D082D4D509}">
      <dgm:prSet/>
      <dgm:spPr/>
      <dgm:t>
        <a:bodyPr/>
        <a:lstStyle/>
        <a:p>
          <a:endParaRPr lang="en-US"/>
        </a:p>
      </dgm:t>
    </dgm:pt>
    <dgm:pt modelId="{5FD0CF0E-3A13-B741-ACA1-0826006DC8F7}">
      <dgm:prSet phldrT="[Text]"/>
      <dgm:spPr/>
      <dgm:t>
        <a:bodyPr/>
        <a:lstStyle/>
        <a:p>
          <a:r>
            <a:rPr lang="en-US" dirty="0" smtClean="0"/>
            <a:t>Housing</a:t>
          </a:r>
          <a:endParaRPr lang="en-US" dirty="0"/>
        </a:p>
      </dgm:t>
    </dgm:pt>
    <dgm:pt modelId="{AFB864A5-DCF9-F148-AE35-E5D5DB531C7C}" type="parTrans" cxnId="{8AAADAFA-D403-7E40-A133-2C0EF4B812CE}">
      <dgm:prSet/>
      <dgm:spPr/>
      <dgm:t>
        <a:bodyPr/>
        <a:lstStyle/>
        <a:p>
          <a:endParaRPr lang="en-US" dirty="0"/>
        </a:p>
      </dgm:t>
    </dgm:pt>
    <dgm:pt modelId="{FC25F452-5C2E-C243-9B69-206F85F9787F}" type="sibTrans" cxnId="{8AAADAFA-D403-7E40-A133-2C0EF4B812CE}">
      <dgm:prSet/>
      <dgm:spPr/>
      <dgm:t>
        <a:bodyPr/>
        <a:lstStyle/>
        <a:p>
          <a:endParaRPr lang="en-US"/>
        </a:p>
      </dgm:t>
    </dgm:pt>
    <dgm:pt modelId="{78D807EF-B20C-A343-A08C-84A9C18075FF}">
      <dgm:prSet phldrT="[Text]"/>
      <dgm:spPr/>
      <dgm:t>
        <a:bodyPr/>
        <a:lstStyle/>
        <a:p>
          <a:r>
            <a:rPr lang="en-US" dirty="0" smtClean="0"/>
            <a:t>Income</a:t>
          </a:r>
        </a:p>
      </dgm:t>
    </dgm:pt>
    <dgm:pt modelId="{64BC172E-F483-1240-83C5-CE7906B1F580}" type="parTrans" cxnId="{8568E82D-9583-6E4A-A24F-DC915E6FFF27}">
      <dgm:prSet/>
      <dgm:spPr/>
      <dgm:t>
        <a:bodyPr/>
        <a:lstStyle/>
        <a:p>
          <a:endParaRPr lang="en-US" dirty="0"/>
        </a:p>
      </dgm:t>
    </dgm:pt>
    <dgm:pt modelId="{C9CD6844-F288-2849-B00D-78AFB961E02E}" type="sibTrans" cxnId="{8568E82D-9583-6E4A-A24F-DC915E6FFF27}">
      <dgm:prSet/>
      <dgm:spPr/>
      <dgm:t>
        <a:bodyPr/>
        <a:lstStyle/>
        <a:p>
          <a:endParaRPr lang="en-US"/>
        </a:p>
      </dgm:t>
    </dgm:pt>
    <dgm:pt modelId="{7FB6DC67-7E7F-0540-B8D1-D06288A083A4}">
      <dgm:prSet phldrT="[Text]"/>
      <dgm:spPr/>
      <dgm:t>
        <a:bodyPr/>
        <a:lstStyle/>
        <a:p>
          <a:r>
            <a:rPr lang="en-US" dirty="0" smtClean="0"/>
            <a:t> General health care</a:t>
          </a:r>
          <a:endParaRPr lang="en-US" dirty="0"/>
        </a:p>
      </dgm:t>
    </dgm:pt>
    <dgm:pt modelId="{EEF0F128-140A-ED45-81F7-4AB39F14E7E2}" type="parTrans" cxnId="{1FD0B8AD-F375-F546-83B5-4663C71A15C6}">
      <dgm:prSet/>
      <dgm:spPr/>
      <dgm:t>
        <a:bodyPr/>
        <a:lstStyle/>
        <a:p>
          <a:endParaRPr lang="en-US" dirty="0"/>
        </a:p>
      </dgm:t>
    </dgm:pt>
    <dgm:pt modelId="{9D63DB02-D7D9-2C4D-8BE1-018445150557}" type="sibTrans" cxnId="{1FD0B8AD-F375-F546-83B5-4663C71A15C6}">
      <dgm:prSet/>
      <dgm:spPr/>
      <dgm:t>
        <a:bodyPr/>
        <a:lstStyle/>
        <a:p>
          <a:endParaRPr lang="en-US"/>
        </a:p>
      </dgm:t>
    </dgm:pt>
    <dgm:pt modelId="{D23AF479-787E-D34C-9573-F4B92117A7FD}">
      <dgm:prSet phldrT="[Text]"/>
      <dgm:spPr/>
      <dgm:t>
        <a:bodyPr/>
        <a:lstStyle/>
        <a:p>
          <a:r>
            <a:rPr lang="en-US" dirty="0" smtClean="0"/>
            <a:t>Work-employment</a:t>
          </a:r>
          <a:endParaRPr lang="en-US" dirty="0"/>
        </a:p>
      </dgm:t>
    </dgm:pt>
    <dgm:pt modelId="{062A3DA8-9BF4-604C-8844-E32260686801}" type="parTrans" cxnId="{76530FE7-4F14-C043-ADA6-4FE8FFC0701F}">
      <dgm:prSet/>
      <dgm:spPr/>
      <dgm:t>
        <a:bodyPr/>
        <a:lstStyle/>
        <a:p>
          <a:endParaRPr lang="en-US" dirty="0"/>
        </a:p>
      </dgm:t>
    </dgm:pt>
    <dgm:pt modelId="{9631224D-2C8C-024D-96BE-E50A74387C00}" type="sibTrans" cxnId="{76530FE7-4F14-C043-ADA6-4FE8FFC0701F}">
      <dgm:prSet/>
      <dgm:spPr/>
      <dgm:t>
        <a:bodyPr/>
        <a:lstStyle/>
        <a:p>
          <a:endParaRPr lang="en-US"/>
        </a:p>
      </dgm:t>
    </dgm:pt>
    <dgm:pt modelId="{4D218821-9E32-D249-93A7-D5C040D4DE72}">
      <dgm:prSet phldrT="[Text]"/>
      <dgm:spPr/>
      <dgm:t>
        <a:bodyPr/>
        <a:lstStyle/>
        <a:p>
          <a:r>
            <a:rPr lang="en-US" dirty="0" smtClean="0"/>
            <a:t>Social life- leisure</a:t>
          </a:r>
          <a:endParaRPr lang="en-US" dirty="0"/>
        </a:p>
      </dgm:t>
    </dgm:pt>
    <dgm:pt modelId="{67FEBAA7-7080-D348-8E0F-3CA8B4FBC885}" type="parTrans" cxnId="{0CF5B2C9-C03C-8743-89F3-27BA44A174CC}">
      <dgm:prSet/>
      <dgm:spPr/>
      <dgm:t>
        <a:bodyPr/>
        <a:lstStyle/>
        <a:p>
          <a:endParaRPr lang="en-US" dirty="0"/>
        </a:p>
      </dgm:t>
    </dgm:pt>
    <dgm:pt modelId="{D3DFA27F-6BD6-F94A-9535-0D31EA250134}" type="sibTrans" cxnId="{0CF5B2C9-C03C-8743-89F3-27BA44A174CC}">
      <dgm:prSet/>
      <dgm:spPr/>
      <dgm:t>
        <a:bodyPr/>
        <a:lstStyle/>
        <a:p>
          <a:endParaRPr lang="en-US"/>
        </a:p>
      </dgm:t>
    </dgm:pt>
    <dgm:pt modelId="{AB0FDACC-F6BE-6D4C-8FC5-59CD8ABAC8A5}">
      <dgm:prSet phldrT="[Text]"/>
      <dgm:spPr/>
      <dgm:t>
        <a:bodyPr/>
        <a:lstStyle/>
        <a:p>
          <a:endParaRPr lang="en-US" dirty="0"/>
        </a:p>
      </dgm:t>
    </dgm:pt>
    <dgm:pt modelId="{DB364046-6F8C-F343-BC98-41BA6AD00973}" type="parTrans" cxnId="{80C75BEB-3278-C340-8429-63BE4E2723F4}">
      <dgm:prSet/>
      <dgm:spPr/>
      <dgm:t>
        <a:bodyPr/>
        <a:lstStyle/>
        <a:p>
          <a:endParaRPr lang="en-US" dirty="0"/>
        </a:p>
      </dgm:t>
    </dgm:pt>
    <dgm:pt modelId="{64BE01A6-7A5C-924C-B1A0-10C512156BE8}" type="sibTrans" cxnId="{80C75BEB-3278-C340-8429-63BE4E2723F4}">
      <dgm:prSet/>
      <dgm:spPr/>
      <dgm:t>
        <a:bodyPr/>
        <a:lstStyle/>
        <a:p>
          <a:endParaRPr lang="en-US"/>
        </a:p>
      </dgm:t>
    </dgm:pt>
    <dgm:pt modelId="{170C4B7C-5C3C-6A4E-B463-B1CDBC4A5F5D}">
      <dgm:prSet phldrT="[Text]"/>
      <dgm:spPr/>
      <dgm:t>
        <a:bodyPr/>
        <a:lstStyle/>
        <a:p>
          <a:endParaRPr lang="en-US"/>
        </a:p>
      </dgm:t>
    </dgm:pt>
    <dgm:pt modelId="{07E474A0-9294-8647-A9B0-39FD5E7FFC26}" type="parTrans" cxnId="{913FAEBC-1FB5-6349-91E2-03CEBA189726}">
      <dgm:prSet/>
      <dgm:spPr/>
      <dgm:t>
        <a:bodyPr/>
        <a:lstStyle/>
        <a:p>
          <a:endParaRPr lang="en-US" dirty="0"/>
        </a:p>
      </dgm:t>
    </dgm:pt>
    <dgm:pt modelId="{57B90B57-98EF-8846-A306-AD8E1A6C0E45}" type="sibTrans" cxnId="{913FAEBC-1FB5-6349-91E2-03CEBA189726}">
      <dgm:prSet/>
      <dgm:spPr/>
      <dgm:t>
        <a:bodyPr/>
        <a:lstStyle/>
        <a:p>
          <a:endParaRPr lang="en-US"/>
        </a:p>
      </dgm:t>
    </dgm:pt>
    <dgm:pt modelId="{E65C6552-C0D7-DA47-98B9-EB0BDEED3C5A}">
      <dgm:prSet phldrT="[Text]"/>
      <dgm:spPr/>
      <dgm:t>
        <a:bodyPr/>
        <a:lstStyle/>
        <a:p>
          <a:endParaRPr lang="en-US" dirty="0"/>
        </a:p>
      </dgm:t>
    </dgm:pt>
    <dgm:pt modelId="{6B6E15BB-94CE-0544-B846-0BF31611CEC5}" type="parTrans" cxnId="{E8F25A7C-1450-4449-AF49-9F3D4A080FD8}">
      <dgm:prSet/>
      <dgm:spPr/>
      <dgm:t>
        <a:bodyPr/>
        <a:lstStyle/>
        <a:p>
          <a:endParaRPr lang="en-US"/>
        </a:p>
      </dgm:t>
    </dgm:pt>
    <dgm:pt modelId="{97381FEE-7547-7A4C-A273-877AB1A376D9}" type="sibTrans" cxnId="{E8F25A7C-1450-4449-AF49-9F3D4A080FD8}">
      <dgm:prSet/>
      <dgm:spPr/>
      <dgm:t>
        <a:bodyPr/>
        <a:lstStyle/>
        <a:p>
          <a:endParaRPr lang="en-US"/>
        </a:p>
      </dgm:t>
    </dgm:pt>
    <dgm:pt modelId="{929AF283-9FDD-874D-B651-39DC82A7B74C}">
      <dgm:prSet phldrT="[Text]"/>
      <dgm:spPr/>
      <dgm:t>
        <a:bodyPr/>
        <a:lstStyle/>
        <a:p>
          <a:r>
            <a:rPr lang="en-US" dirty="0" smtClean="0"/>
            <a:t>Assisting in daily living</a:t>
          </a:r>
          <a:endParaRPr lang="en-US" dirty="0"/>
        </a:p>
      </dgm:t>
    </dgm:pt>
    <dgm:pt modelId="{418647C4-4ECA-434D-8B09-17D0E88FE10D}" type="parTrans" cxnId="{2EE25033-EB8F-3041-B43D-0D049B684121}">
      <dgm:prSet/>
      <dgm:spPr/>
      <dgm:t>
        <a:bodyPr/>
        <a:lstStyle/>
        <a:p>
          <a:endParaRPr lang="en-US" dirty="0"/>
        </a:p>
      </dgm:t>
    </dgm:pt>
    <dgm:pt modelId="{CB0F662C-D31A-7F49-B5CD-711D668223C2}" type="sibTrans" cxnId="{2EE25033-EB8F-3041-B43D-0D049B684121}">
      <dgm:prSet/>
      <dgm:spPr/>
      <dgm:t>
        <a:bodyPr/>
        <a:lstStyle/>
        <a:p>
          <a:endParaRPr lang="en-US"/>
        </a:p>
      </dgm:t>
    </dgm:pt>
    <dgm:pt modelId="{47B1273B-3868-3E49-967B-5AEB1DDFBF4D}">
      <dgm:prSet/>
      <dgm:spPr/>
      <dgm:t>
        <a:bodyPr/>
        <a:lstStyle/>
        <a:p>
          <a:r>
            <a:rPr lang="en-US" dirty="0" smtClean="0"/>
            <a:t>Mental health care include crisis intervention</a:t>
          </a:r>
          <a:endParaRPr lang="en-US" dirty="0"/>
        </a:p>
      </dgm:t>
    </dgm:pt>
    <dgm:pt modelId="{25F9F8BF-A0D9-E24A-BA6A-4D60DC192418}" type="parTrans" cxnId="{A537C345-01AB-C241-9E52-E906B7DDD163}">
      <dgm:prSet/>
      <dgm:spPr/>
      <dgm:t>
        <a:bodyPr/>
        <a:lstStyle/>
        <a:p>
          <a:endParaRPr lang="en-US" dirty="0"/>
        </a:p>
      </dgm:t>
    </dgm:pt>
    <dgm:pt modelId="{6C9B0B19-09F3-614F-8E20-878415F1599A}" type="sibTrans" cxnId="{A537C345-01AB-C241-9E52-E906B7DDD163}">
      <dgm:prSet/>
      <dgm:spPr/>
      <dgm:t>
        <a:bodyPr/>
        <a:lstStyle/>
        <a:p>
          <a:endParaRPr lang="en-US"/>
        </a:p>
      </dgm:t>
    </dgm:pt>
    <dgm:pt modelId="{6C3C0C98-5F5F-D647-B678-446E8CE0C586}">
      <dgm:prSet phldrT="[Text]"/>
      <dgm:spPr/>
      <dgm:t>
        <a:bodyPr/>
        <a:lstStyle/>
        <a:p>
          <a:r>
            <a:rPr lang="en-US" dirty="0" smtClean="0"/>
            <a:t>Family support</a:t>
          </a:r>
          <a:endParaRPr lang="en-US" dirty="0"/>
        </a:p>
      </dgm:t>
    </dgm:pt>
    <dgm:pt modelId="{AAACFD2C-6BB2-AC4F-9248-720CAB90721D}" type="parTrans" cxnId="{B59A59DA-5882-B14B-B508-61071E35A401}">
      <dgm:prSet/>
      <dgm:spPr/>
      <dgm:t>
        <a:bodyPr/>
        <a:lstStyle/>
        <a:p>
          <a:endParaRPr lang="en-US"/>
        </a:p>
      </dgm:t>
    </dgm:pt>
    <dgm:pt modelId="{8203E6C8-9AC5-2246-A61B-B77B7D4B2AAD}" type="sibTrans" cxnId="{B59A59DA-5882-B14B-B508-61071E35A401}">
      <dgm:prSet/>
      <dgm:spPr/>
      <dgm:t>
        <a:bodyPr/>
        <a:lstStyle/>
        <a:p>
          <a:endParaRPr lang="en-US"/>
        </a:p>
      </dgm:t>
    </dgm:pt>
    <dgm:pt modelId="{B52D2D61-C128-CB48-A4AD-B617D84F4C45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5DE381E9-F4F7-FE43-9850-E6687BD8F41D}" type="parTrans" cxnId="{98DB7ABA-8102-4A4E-A154-15579BC09B42}">
      <dgm:prSet/>
      <dgm:spPr/>
      <dgm:t>
        <a:bodyPr/>
        <a:lstStyle/>
        <a:p>
          <a:endParaRPr lang="en-US"/>
        </a:p>
      </dgm:t>
    </dgm:pt>
    <dgm:pt modelId="{71857EB6-440F-4849-A105-43C5726C6FDB}" type="sibTrans" cxnId="{98DB7ABA-8102-4A4E-A154-15579BC09B42}">
      <dgm:prSet/>
      <dgm:spPr/>
      <dgm:t>
        <a:bodyPr/>
        <a:lstStyle/>
        <a:p>
          <a:endParaRPr lang="en-US"/>
        </a:p>
      </dgm:t>
    </dgm:pt>
    <dgm:pt modelId="{408C13DD-E859-274B-8014-BC5332DE9391}" type="pres">
      <dgm:prSet presAssocID="{49AE3DC8-1F58-6F4B-ADDC-3BC953500E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6F42D-D5D4-6344-A44D-CD5F842432A1}" type="pres">
      <dgm:prSet presAssocID="{52DC5B6B-2B82-894C-BDE1-95904F6CF5B0}" presName="centerShape" presStyleLbl="node0" presStyleIdx="0" presStyleCnt="1"/>
      <dgm:spPr/>
      <dgm:t>
        <a:bodyPr/>
        <a:lstStyle/>
        <a:p>
          <a:endParaRPr lang="en-US"/>
        </a:p>
      </dgm:t>
    </dgm:pt>
    <dgm:pt modelId="{C13A0D0C-B4A6-834E-A1DB-58E266E20408}" type="pres">
      <dgm:prSet presAssocID="{AFB864A5-DCF9-F148-AE35-E5D5DB531C7C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A128FE1C-16E4-F04E-8D26-1545214B888A}" type="pres">
      <dgm:prSet presAssocID="{5FD0CF0E-3A13-B741-ACA1-0826006DC8F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C96CE-84AA-8743-87EE-06793E184123}" type="pres">
      <dgm:prSet presAssocID="{64BC172E-F483-1240-83C5-CE7906B1F580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D37F50A3-0F62-7948-AF8A-2BAC3F9D3DDC}" type="pres">
      <dgm:prSet presAssocID="{78D807EF-B20C-A343-A08C-84A9C18075F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29D74-9384-BF4A-8487-04DD1CE31383}" type="pres">
      <dgm:prSet presAssocID="{EEF0F128-140A-ED45-81F7-4AB39F14E7E2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1142451D-71E3-2444-B28A-B14ADA2A8BA5}" type="pres">
      <dgm:prSet presAssocID="{7FB6DC67-7E7F-0540-B8D1-D06288A083A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344D9-7567-4A40-82EC-43B3ABD8E0B8}" type="pres">
      <dgm:prSet presAssocID="{25F9F8BF-A0D9-E24A-BA6A-4D60DC192418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D555B3E5-6BCD-EA44-B9FF-608CCAE69C23}" type="pres">
      <dgm:prSet presAssocID="{47B1273B-3868-3E49-967B-5AEB1DDFBF4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7ADC-E29C-AB40-B2D9-026287378849}" type="pres">
      <dgm:prSet presAssocID="{418647C4-4ECA-434D-8B09-17D0E88FE10D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E659B920-2D1A-3848-BDC5-BD12762AC4E1}" type="pres">
      <dgm:prSet presAssocID="{929AF283-9FDD-874D-B651-39DC82A7B7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9C184-EC46-CB4B-97AC-EC7F8FB96533}" type="pres">
      <dgm:prSet presAssocID="{5DE381E9-F4F7-FE43-9850-E6687BD8F41D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89C6DE80-88AE-5A44-9348-7EF52C7DBAC4}" type="pres">
      <dgm:prSet presAssocID="{B52D2D61-C128-CB48-A4AD-B617D84F4C4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5514F-F052-8046-96B8-34718792F00F}" type="pres">
      <dgm:prSet presAssocID="{062A3DA8-9BF4-604C-8844-E32260686801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0F007D46-CFA2-B44C-BD5A-57B15511FD27}" type="pres">
      <dgm:prSet presAssocID="{D23AF479-787E-D34C-9573-F4B92117A7F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15662-58D2-5F46-AD5A-85212F2AA20F}" type="pres">
      <dgm:prSet presAssocID="{67FEBAA7-7080-D348-8E0F-3CA8B4FBC885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AF0F3059-C2B9-9841-B48A-84AE6DD4FC89}" type="pres">
      <dgm:prSet presAssocID="{4D218821-9E32-D249-93A7-D5C040D4DE7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6E27C-9E1D-C148-85C4-1DF3653F6282}" type="pres">
      <dgm:prSet presAssocID="{AAACFD2C-6BB2-AC4F-9248-720CAB90721D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2CA0993E-5D3A-024C-A314-0FB93E04A922}" type="pres">
      <dgm:prSet presAssocID="{6C3C0C98-5F5F-D647-B678-446E8CE0C58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25A7C-1450-4449-AF49-9F3D4A080FD8}" srcId="{49AE3DC8-1F58-6F4B-ADDC-3BC953500EF0}" destId="{E65C6552-C0D7-DA47-98B9-EB0BDEED3C5A}" srcOrd="2" destOrd="0" parTransId="{6B6E15BB-94CE-0544-B846-0BF31611CEC5}" sibTransId="{97381FEE-7547-7A4C-A273-877AB1A376D9}"/>
    <dgm:cxn modelId="{04116F85-0A24-B14E-989B-E259D3E7D5BD}" type="presOf" srcId="{062A3DA8-9BF4-604C-8844-E32260686801}" destId="{3C75514F-F052-8046-96B8-34718792F00F}" srcOrd="0" destOrd="0" presId="urn:microsoft.com/office/officeart/2005/8/layout/radial4"/>
    <dgm:cxn modelId="{913FAEBC-1FB5-6349-91E2-03CEBA189726}" srcId="{AB0FDACC-F6BE-6D4C-8FC5-59CD8ABAC8A5}" destId="{170C4B7C-5C3C-6A4E-B463-B1CDBC4A5F5D}" srcOrd="0" destOrd="0" parTransId="{07E474A0-9294-8647-A9B0-39FD5E7FFC26}" sibTransId="{57B90B57-98EF-8846-A306-AD8E1A6C0E45}"/>
    <dgm:cxn modelId="{DC15F056-CED4-8E46-B537-34A3A9C43ED2}" type="presOf" srcId="{49AE3DC8-1F58-6F4B-ADDC-3BC953500EF0}" destId="{408C13DD-E859-274B-8014-BC5332DE9391}" srcOrd="0" destOrd="0" presId="urn:microsoft.com/office/officeart/2005/8/layout/radial4"/>
    <dgm:cxn modelId="{8568E82D-9583-6E4A-A24F-DC915E6FFF27}" srcId="{52DC5B6B-2B82-894C-BDE1-95904F6CF5B0}" destId="{78D807EF-B20C-A343-A08C-84A9C18075FF}" srcOrd="1" destOrd="0" parTransId="{64BC172E-F483-1240-83C5-CE7906B1F580}" sibTransId="{C9CD6844-F288-2849-B00D-78AFB961E02E}"/>
    <dgm:cxn modelId="{A537C345-01AB-C241-9E52-E906B7DDD163}" srcId="{52DC5B6B-2B82-894C-BDE1-95904F6CF5B0}" destId="{47B1273B-3868-3E49-967B-5AEB1DDFBF4D}" srcOrd="3" destOrd="0" parTransId="{25F9F8BF-A0D9-E24A-BA6A-4D60DC192418}" sibTransId="{6C9B0B19-09F3-614F-8E20-878415F1599A}"/>
    <dgm:cxn modelId="{BF0AB7CF-DA8B-6447-8EC8-85895304C7BB}" type="presOf" srcId="{7FB6DC67-7E7F-0540-B8D1-D06288A083A4}" destId="{1142451D-71E3-2444-B28A-B14ADA2A8BA5}" srcOrd="0" destOrd="0" presId="urn:microsoft.com/office/officeart/2005/8/layout/radial4"/>
    <dgm:cxn modelId="{76530FE7-4F14-C043-ADA6-4FE8FFC0701F}" srcId="{52DC5B6B-2B82-894C-BDE1-95904F6CF5B0}" destId="{D23AF479-787E-D34C-9573-F4B92117A7FD}" srcOrd="6" destOrd="0" parTransId="{062A3DA8-9BF4-604C-8844-E32260686801}" sibTransId="{9631224D-2C8C-024D-96BE-E50A74387C00}"/>
    <dgm:cxn modelId="{F5CDA68B-D1DE-6643-AF8B-367785D3C7CB}" type="presOf" srcId="{418647C4-4ECA-434D-8B09-17D0E88FE10D}" destId="{89E57ADC-E29C-AB40-B2D9-026287378849}" srcOrd="0" destOrd="0" presId="urn:microsoft.com/office/officeart/2005/8/layout/radial4"/>
    <dgm:cxn modelId="{2EE25033-EB8F-3041-B43D-0D049B684121}" srcId="{52DC5B6B-2B82-894C-BDE1-95904F6CF5B0}" destId="{929AF283-9FDD-874D-B651-39DC82A7B74C}" srcOrd="4" destOrd="0" parTransId="{418647C4-4ECA-434D-8B09-17D0E88FE10D}" sibTransId="{CB0F662C-D31A-7F49-B5CD-711D668223C2}"/>
    <dgm:cxn modelId="{B59A59DA-5882-B14B-B508-61071E35A401}" srcId="{52DC5B6B-2B82-894C-BDE1-95904F6CF5B0}" destId="{6C3C0C98-5F5F-D647-B678-446E8CE0C586}" srcOrd="8" destOrd="0" parTransId="{AAACFD2C-6BB2-AC4F-9248-720CAB90721D}" sibTransId="{8203E6C8-9AC5-2246-A61B-B77B7D4B2AAD}"/>
    <dgm:cxn modelId="{80C75BEB-3278-C340-8429-63BE4E2723F4}" srcId="{49AE3DC8-1F58-6F4B-ADDC-3BC953500EF0}" destId="{AB0FDACC-F6BE-6D4C-8FC5-59CD8ABAC8A5}" srcOrd="1" destOrd="0" parTransId="{DB364046-6F8C-F343-BC98-41BA6AD00973}" sibTransId="{64BE01A6-7A5C-924C-B1A0-10C512156BE8}"/>
    <dgm:cxn modelId="{269ED033-CCC6-E54D-81A6-738E97A40CA8}" type="presOf" srcId="{5DE381E9-F4F7-FE43-9850-E6687BD8F41D}" destId="{87E9C184-EC46-CB4B-97AC-EC7F8FB96533}" srcOrd="0" destOrd="0" presId="urn:microsoft.com/office/officeart/2005/8/layout/radial4"/>
    <dgm:cxn modelId="{0C5ED722-EED9-824B-991D-26A505DAD11D}" type="presOf" srcId="{6C3C0C98-5F5F-D647-B678-446E8CE0C586}" destId="{2CA0993E-5D3A-024C-A314-0FB93E04A922}" srcOrd="0" destOrd="0" presId="urn:microsoft.com/office/officeart/2005/8/layout/radial4"/>
    <dgm:cxn modelId="{8AAADAFA-D403-7E40-A133-2C0EF4B812CE}" srcId="{52DC5B6B-2B82-894C-BDE1-95904F6CF5B0}" destId="{5FD0CF0E-3A13-B741-ACA1-0826006DC8F7}" srcOrd="0" destOrd="0" parTransId="{AFB864A5-DCF9-F148-AE35-E5D5DB531C7C}" sibTransId="{FC25F452-5C2E-C243-9B69-206F85F9787F}"/>
    <dgm:cxn modelId="{CB9075C1-2E71-1A46-82F2-04D082D4D509}" srcId="{49AE3DC8-1F58-6F4B-ADDC-3BC953500EF0}" destId="{52DC5B6B-2B82-894C-BDE1-95904F6CF5B0}" srcOrd="0" destOrd="0" parTransId="{1688C263-53C4-254A-958E-97C7E62E0AFB}" sibTransId="{F14971B1-DA03-1D49-A410-F4E543109737}"/>
    <dgm:cxn modelId="{DA62E90B-37B4-2449-B270-769199476158}" type="presOf" srcId="{25F9F8BF-A0D9-E24A-BA6A-4D60DC192418}" destId="{7D8344D9-7567-4A40-82EC-43B3ABD8E0B8}" srcOrd="0" destOrd="0" presId="urn:microsoft.com/office/officeart/2005/8/layout/radial4"/>
    <dgm:cxn modelId="{A478592A-4F51-9F40-901F-3B7F8ABDDBDC}" type="presOf" srcId="{5FD0CF0E-3A13-B741-ACA1-0826006DC8F7}" destId="{A128FE1C-16E4-F04E-8D26-1545214B888A}" srcOrd="0" destOrd="0" presId="urn:microsoft.com/office/officeart/2005/8/layout/radial4"/>
    <dgm:cxn modelId="{360D9884-A4EA-0642-98B9-184C13B39ECE}" type="presOf" srcId="{4D218821-9E32-D249-93A7-D5C040D4DE72}" destId="{AF0F3059-C2B9-9841-B48A-84AE6DD4FC89}" srcOrd="0" destOrd="0" presId="urn:microsoft.com/office/officeart/2005/8/layout/radial4"/>
    <dgm:cxn modelId="{AE1493B6-9ABC-AD45-8CB2-3C463DF57318}" type="presOf" srcId="{B52D2D61-C128-CB48-A4AD-B617D84F4C45}" destId="{89C6DE80-88AE-5A44-9348-7EF52C7DBAC4}" srcOrd="0" destOrd="0" presId="urn:microsoft.com/office/officeart/2005/8/layout/radial4"/>
    <dgm:cxn modelId="{D159D241-F1C5-904A-873D-862DB0B6C6BF}" type="presOf" srcId="{67FEBAA7-7080-D348-8E0F-3CA8B4FBC885}" destId="{65215662-58D2-5F46-AD5A-85212F2AA20F}" srcOrd="0" destOrd="0" presId="urn:microsoft.com/office/officeart/2005/8/layout/radial4"/>
    <dgm:cxn modelId="{214816A2-2860-444D-8019-6436BF037615}" type="presOf" srcId="{AAACFD2C-6BB2-AC4F-9248-720CAB90721D}" destId="{15A6E27C-9E1D-C148-85C4-1DF3653F6282}" srcOrd="0" destOrd="0" presId="urn:microsoft.com/office/officeart/2005/8/layout/radial4"/>
    <dgm:cxn modelId="{7DBF06CC-F92A-AD46-8610-5AADE3B55A0C}" type="presOf" srcId="{D23AF479-787E-D34C-9573-F4B92117A7FD}" destId="{0F007D46-CFA2-B44C-BD5A-57B15511FD27}" srcOrd="0" destOrd="0" presId="urn:microsoft.com/office/officeart/2005/8/layout/radial4"/>
    <dgm:cxn modelId="{E6877677-F004-3E4F-B653-23D5FB9F832D}" type="presOf" srcId="{929AF283-9FDD-874D-B651-39DC82A7B74C}" destId="{E659B920-2D1A-3848-BDC5-BD12762AC4E1}" srcOrd="0" destOrd="0" presId="urn:microsoft.com/office/officeart/2005/8/layout/radial4"/>
    <dgm:cxn modelId="{740D9F0D-954B-6C4E-93AD-D9CC22E4B56E}" type="presOf" srcId="{64BC172E-F483-1240-83C5-CE7906B1F580}" destId="{C0BC96CE-84AA-8743-87EE-06793E184123}" srcOrd="0" destOrd="0" presId="urn:microsoft.com/office/officeart/2005/8/layout/radial4"/>
    <dgm:cxn modelId="{0CF5B2C9-C03C-8743-89F3-27BA44A174CC}" srcId="{52DC5B6B-2B82-894C-BDE1-95904F6CF5B0}" destId="{4D218821-9E32-D249-93A7-D5C040D4DE72}" srcOrd="7" destOrd="0" parTransId="{67FEBAA7-7080-D348-8E0F-3CA8B4FBC885}" sibTransId="{D3DFA27F-6BD6-F94A-9535-0D31EA250134}"/>
    <dgm:cxn modelId="{A7F8B868-7275-334B-8532-2508D7BC5DF1}" type="presOf" srcId="{EEF0F128-140A-ED45-81F7-4AB39F14E7E2}" destId="{82D29D74-9384-BF4A-8487-04DD1CE31383}" srcOrd="0" destOrd="0" presId="urn:microsoft.com/office/officeart/2005/8/layout/radial4"/>
    <dgm:cxn modelId="{364892A3-0827-364D-A96D-01F0B43E79B2}" type="presOf" srcId="{78D807EF-B20C-A343-A08C-84A9C18075FF}" destId="{D37F50A3-0F62-7948-AF8A-2BAC3F9D3DDC}" srcOrd="0" destOrd="0" presId="urn:microsoft.com/office/officeart/2005/8/layout/radial4"/>
    <dgm:cxn modelId="{AEC1DFB6-958C-B040-9865-9851E45D789B}" type="presOf" srcId="{52DC5B6B-2B82-894C-BDE1-95904F6CF5B0}" destId="{1566F42D-D5D4-6344-A44D-CD5F842432A1}" srcOrd="0" destOrd="0" presId="urn:microsoft.com/office/officeart/2005/8/layout/radial4"/>
    <dgm:cxn modelId="{780E11D6-736F-074A-BC69-3607A480D6F4}" type="presOf" srcId="{47B1273B-3868-3E49-967B-5AEB1DDFBF4D}" destId="{D555B3E5-6BCD-EA44-B9FF-608CCAE69C23}" srcOrd="0" destOrd="0" presId="urn:microsoft.com/office/officeart/2005/8/layout/radial4"/>
    <dgm:cxn modelId="{98DB7ABA-8102-4A4E-A154-15579BC09B42}" srcId="{52DC5B6B-2B82-894C-BDE1-95904F6CF5B0}" destId="{B52D2D61-C128-CB48-A4AD-B617D84F4C45}" srcOrd="5" destOrd="0" parTransId="{5DE381E9-F4F7-FE43-9850-E6687BD8F41D}" sibTransId="{71857EB6-440F-4849-A105-43C5726C6FDB}"/>
    <dgm:cxn modelId="{317BA300-A070-1449-A53E-984C76BB4EFD}" type="presOf" srcId="{AFB864A5-DCF9-F148-AE35-E5D5DB531C7C}" destId="{C13A0D0C-B4A6-834E-A1DB-58E266E20408}" srcOrd="0" destOrd="0" presId="urn:microsoft.com/office/officeart/2005/8/layout/radial4"/>
    <dgm:cxn modelId="{1FD0B8AD-F375-F546-83B5-4663C71A15C6}" srcId="{52DC5B6B-2B82-894C-BDE1-95904F6CF5B0}" destId="{7FB6DC67-7E7F-0540-B8D1-D06288A083A4}" srcOrd="2" destOrd="0" parTransId="{EEF0F128-140A-ED45-81F7-4AB39F14E7E2}" sibTransId="{9D63DB02-D7D9-2C4D-8BE1-018445150557}"/>
    <dgm:cxn modelId="{B9F348A2-0698-0E4F-AF3B-694EBE63FCBD}" type="presParOf" srcId="{408C13DD-E859-274B-8014-BC5332DE9391}" destId="{1566F42D-D5D4-6344-A44D-CD5F842432A1}" srcOrd="0" destOrd="0" presId="urn:microsoft.com/office/officeart/2005/8/layout/radial4"/>
    <dgm:cxn modelId="{9DC63C14-019F-BC45-8975-93EB2F8BD76B}" type="presParOf" srcId="{408C13DD-E859-274B-8014-BC5332DE9391}" destId="{C13A0D0C-B4A6-834E-A1DB-58E266E20408}" srcOrd="1" destOrd="0" presId="urn:microsoft.com/office/officeart/2005/8/layout/radial4"/>
    <dgm:cxn modelId="{23D07D3B-01F2-E54B-9C03-203EC22B149E}" type="presParOf" srcId="{408C13DD-E859-274B-8014-BC5332DE9391}" destId="{A128FE1C-16E4-F04E-8D26-1545214B888A}" srcOrd="2" destOrd="0" presId="urn:microsoft.com/office/officeart/2005/8/layout/radial4"/>
    <dgm:cxn modelId="{5C16B643-7FE7-2D4B-B23B-B391A379096E}" type="presParOf" srcId="{408C13DD-E859-274B-8014-BC5332DE9391}" destId="{C0BC96CE-84AA-8743-87EE-06793E184123}" srcOrd="3" destOrd="0" presId="urn:microsoft.com/office/officeart/2005/8/layout/radial4"/>
    <dgm:cxn modelId="{ECC79DA8-E96F-6D41-BE21-BFED236370E2}" type="presParOf" srcId="{408C13DD-E859-274B-8014-BC5332DE9391}" destId="{D37F50A3-0F62-7948-AF8A-2BAC3F9D3DDC}" srcOrd="4" destOrd="0" presId="urn:microsoft.com/office/officeart/2005/8/layout/radial4"/>
    <dgm:cxn modelId="{FEF48D90-87E9-384C-A7EC-D4207944AD6D}" type="presParOf" srcId="{408C13DD-E859-274B-8014-BC5332DE9391}" destId="{82D29D74-9384-BF4A-8487-04DD1CE31383}" srcOrd="5" destOrd="0" presId="urn:microsoft.com/office/officeart/2005/8/layout/radial4"/>
    <dgm:cxn modelId="{8FAF9A30-B763-5645-8D98-7C3343154391}" type="presParOf" srcId="{408C13DD-E859-274B-8014-BC5332DE9391}" destId="{1142451D-71E3-2444-B28A-B14ADA2A8BA5}" srcOrd="6" destOrd="0" presId="urn:microsoft.com/office/officeart/2005/8/layout/radial4"/>
    <dgm:cxn modelId="{81138CE0-542A-3740-9049-D739A95AFBFE}" type="presParOf" srcId="{408C13DD-E859-274B-8014-BC5332DE9391}" destId="{7D8344D9-7567-4A40-82EC-43B3ABD8E0B8}" srcOrd="7" destOrd="0" presId="urn:microsoft.com/office/officeart/2005/8/layout/radial4"/>
    <dgm:cxn modelId="{718EA7F3-CB9C-3149-8BD5-95EA70FAE931}" type="presParOf" srcId="{408C13DD-E859-274B-8014-BC5332DE9391}" destId="{D555B3E5-6BCD-EA44-B9FF-608CCAE69C23}" srcOrd="8" destOrd="0" presId="urn:microsoft.com/office/officeart/2005/8/layout/radial4"/>
    <dgm:cxn modelId="{E352F976-4885-7740-AF1C-13286F8E94AC}" type="presParOf" srcId="{408C13DD-E859-274B-8014-BC5332DE9391}" destId="{89E57ADC-E29C-AB40-B2D9-026287378849}" srcOrd="9" destOrd="0" presId="urn:microsoft.com/office/officeart/2005/8/layout/radial4"/>
    <dgm:cxn modelId="{35F368DE-8404-B941-83DB-C8B75F5A3963}" type="presParOf" srcId="{408C13DD-E859-274B-8014-BC5332DE9391}" destId="{E659B920-2D1A-3848-BDC5-BD12762AC4E1}" srcOrd="10" destOrd="0" presId="urn:microsoft.com/office/officeart/2005/8/layout/radial4"/>
    <dgm:cxn modelId="{FCD4DB13-7D7E-994D-A686-F36060F0D9B0}" type="presParOf" srcId="{408C13DD-E859-274B-8014-BC5332DE9391}" destId="{87E9C184-EC46-CB4B-97AC-EC7F8FB96533}" srcOrd="11" destOrd="0" presId="urn:microsoft.com/office/officeart/2005/8/layout/radial4"/>
    <dgm:cxn modelId="{0A54982B-3DD4-4A4C-A33C-2E89905A6700}" type="presParOf" srcId="{408C13DD-E859-274B-8014-BC5332DE9391}" destId="{89C6DE80-88AE-5A44-9348-7EF52C7DBAC4}" srcOrd="12" destOrd="0" presId="urn:microsoft.com/office/officeart/2005/8/layout/radial4"/>
    <dgm:cxn modelId="{7F82BD22-69BA-BD42-B16D-59E8004AA8D2}" type="presParOf" srcId="{408C13DD-E859-274B-8014-BC5332DE9391}" destId="{3C75514F-F052-8046-96B8-34718792F00F}" srcOrd="13" destOrd="0" presId="urn:microsoft.com/office/officeart/2005/8/layout/radial4"/>
    <dgm:cxn modelId="{2C556A64-025B-B441-A035-FF597B9DFE41}" type="presParOf" srcId="{408C13DD-E859-274B-8014-BC5332DE9391}" destId="{0F007D46-CFA2-B44C-BD5A-57B15511FD27}" srcOrd="14" destOrd="0" presId="urn:microsoft.com/office/officeart/2005/8/layout/radial4"/>
    <dgm:cxn modelId="{096D0232-E4A2-3C44-BB35-130F5D9A6557}" type="presParOf" srcId="{408C13DD-E859-274B-8014-BC5332DE9391}" destId="{65215662-58D2-5F46-AD5A-85212F2AA20F}" srcOrd="15" destOrd="0" presId="urn:microsoft.com/office/officeart/2005/8/layout/radial4"/>
    <dgm:cxn modelId="{ABAADD90-A914-8D43-849B-54B455ABBEEC}" type="presParOf" srcId="{408C13DD-E859-274B-8014-BC5332DE9391}" destId="{AF0F3059-C2B9-9841-B48A-84AE6DD4FC89}" srcOrd="16" destOrd="0" presId="urn:microsoft.com/office/officeart/2005/8/layout/radial4"/>
    <dgm:cxn modelId="{2E19E732-5709-3C4D-9269-485F887F0406}" type="presParOf" srcId="{408C13DD-E859-274B-8014-BC5332DE9391}" destId="{15A6E27C-9E1D-C148-85C4-1DF3653F6282}" srcOrd="17" destOrd="0" presId="urn:microsoft.com/office/officeart/2005/8/layout/radial4"/>
    <dgm:cxn modelId="{2991D67F-D9DA-924B-8801-43DA4EB3BB27}" type="presParOf" srcId="{408C13DD-E859-274B-8014-BC5332DE9391}" destId="{2CA0993E-5D3A-024C-A314-0FB93E04A922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84C6D-7047-3145-8E84-E8A0CC4CA7E8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47D70-1E62-C442-95A1-ECEB3BB160BC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5D6E5578-AA25-A648-8324-E03354807DED}" type="parTrans" cxnId="{BBD36B93-EFB9-1441-ADE2-A1E24FFF142A}">
      <dgm:prSet/>
      <dgm:spPr/>
      <dgm:t>
        <a:bodyPr/>
        <a:lstStyle/>
        <a:p>
          <a:endParaRPr lang="en-US"/>
        </a:p>
      </dgm:t>
    </dgm:pt>
    <dgm:pt modelId="{64286B7B-58BB-764F-820F-DAC2F815A2CF}" type="sibTrans" cxnId="{BBD36B93-EFB9-1441-ADE2-A1E24FFF142A}">
      <dgm:prSet/>
      <dgm:spPr/>
      <dgm:t>
        <a:bodyPr/>
        <a:lstStyle/>
        <a:p>
          <a:endParaRPr lang="en-US"/>
        </a:p>
      </dgm:t>
    </dgm:pt>
    <dgm:pt modelId="{E1347A0B-EB6F-444D-AB56-940D049DDA63}">
      <dgm:prSet phldrT="[Text]"/>
      <dgm:spPr/>
      <dgm:t>
        <a:bodyPr/>
        <a:lstStyle/>
        <a:p>
          <a:r>
            <a:rPr lang="en-US" dirty="0" smtClean="0"/>
            <a:t>Quality standards</a:t>
          </a:r>
          <a:endParaRPr lang="en-US" dirty="0"/>
        </a:p>
      </dgm:t>
    </dgm:pt>
    <dgm:pt modelId="{3AF49EA6-6963-A344-8C89-14AFDD822DFF}" type="parTrans" cxnId="{CD0EEA90-E430-CD4C-BE07-A5407776F709}">
      <dgm:prSet/>
      <dgm:spPr/>
      <dgm:t>
        <a:bodyPr/>
        <a:lstStyle/>
        <a:p>
          <a:endParaRPr lang="en-US" dirty="0"/>
        </a:p>
      </dgm:t>
    </dgm:pt>
    <dgm:pt modelId="{69C9DAB9-174C-C548-8775-A2A8A6528973}" type="sibTrans" cxnId="{CD0EEA90-E430-CD4C-BE07-A5407776F709}">
      <dgm:prSet/>
      <dgm:spPr/>
      <dgm:t>
        <a:bodyPr/>
        <a:lstStyle/>
        <a:p>
          <a:endParaRPr lang="en-US"/>
        </a:p>
      </dgm:t>
    </dgm:pt>
    <dgm:pt modelId="{732B6DBA-9510-2742-B499-1079D44515F9}">
      <dgm:prSet phldrT="[Text]"/>
      <dgm:spPr/>
      <dgm:t>
        <a:bodyPr/>
        <a:lstStyle/>
        <a:p>
          <a:r>
            <a:rPr lang="en-US" dirty="0" smtClean="0"/>
            <a:t>Inspection of quality</a:t>
          </a:r>
          <a:endParaRPr lang="en-US" dirty="0"/>
        </a:p>
      </dgm:t>
    </dgm:pt>
    <dgm:pt modelId="{69E4AEBF-D72C-0C4A-BD5D-A51AA215ACEB}" type="parTrans" cxnId="{67637B2D-3505-1847-80FC-35B928D211A7}">
      <dgm:prSet/>
      <dgm:spPr/>
      <dgm:t>
        <a:bodyPr/>
        <a:lstStyle/>
        <a:p>
          <a:endParaRPr lang="en-US" dirty="0"/>
        </a:p>
      </dgm:t>
    </dgm:pt>
    <dgm:pt modelId="{25A3A884-39B5-7347-A0BE-E3377F90955B}" type="sibTrans" cxnId="{67637B2D-3505-1847-80FC-35B928D211A7}">
      <dgm:prSet/>
      <dgm:spPr/>
      <dgm:t>
        <a:bodyPr/>
        <a:lstStyle/>
        <a:p>
          <a:endParaRPr lang="en-US"/>
        </a:p>
      </dgm:t>
    </dgm:pt>
    <dgm:pt modelId="{5AFDA383-92CE-A34B-96B3-4D6451A72AA8}">
      <dgm:prSet phldrT="[Text]"/>
      <dgm:spPr/>
      <dgm:t>
        <a:bodyPr/>
        <a:lstStyle/>
        <a:p>
          <a:r>
            <a:rPr lang="en-US" dirty="0" smtClean="0"/>
            <a:t>Professional development</a:t>
          </a:r>
          <a:endParaRPr lang="en-US" dirty="0"/>
        </a:p>
      </dgm:t>
    </dgm:pt>
    <dgm:pt modelId="{42C612F8-AC30-2446-AEC1-6CD39B919CD4}" type="parTrans" cxnId="{29B93DF0-7DAA-1F45-A1C4-734DF9302DC9}">
      <dgm:prSet/>
      <dgm:spPr/>
      <dgm:t>
        <a:bodyPr/>
        <a:lstStyle/>
        <a:p>
          <a:endParaRPr lang="en-US" dirty="0"/>
        </a:p>
      </dgm:t>
    </dgm:pt>
    <dgm:pt modelId="{5F1224DE-DC38-E64E-9FAA-99F1C7155E88}" type="sibTrans" cxnId="{29B93DF0-7DAA-1F45-A1C4-734DF9302DC9}">
      <dgm:prSet/>
      <dgm:spPr/>
      <dgm:t>
        <a:bodyPr/>
        <a:lstStyle/>
        <a:p>
          <a:endParaRPr lang="en-US"/>
        </a:p>
      </dgm:t>
    </dgm:pt>
    <dgm:pt modelId="{DDEF16BA-1C97-0A4C-BAD6-7C272BED0AEE}">
      <dgm:prSet phldrT="[Text]"/>
      <dgm:spPr/>
      <dgm:t>
        <a:bodyPr/>
        <a:lstStyle/>
        <a:p>
          <a:r>
            <a:rPr lang="en-US" dirty="0" smtClean="0"/>
            <a:t>Development  supervision</a:t>
          </a:r>
          <a:endParaRPr lang="en-US" dirty="0"/>
        </a:p>
      </dgm:t>
    </dgm:pt>
    <dgm:pt modelId="{51407FC1-3036-F845-88C4-4E420B282822}" type="parTrans" cxnId="{7A695C68-7539-DC4D-B3CA-B50ACC0E027C}">
      <dgm:prSet/>
      <dgm:spPr/>
    </dgm:pt>
    <dgm:pt modelId="{210945BE-0ADA-644E-B760-FC66896814FA}" type="sibTrans" cxnId="{7A695C68-7539-DC4D-B3CA-B50ACC0E027C}">
      <dgm:prSet/>
      <dgm:spPr/>
    </dgm:pt>
    <dgm:pt modelId="{10613FFE-AC20-8141-96AE-C9E7B1529535}">
      <dgm:prSet phldrT="[Text]"/>
      <dgm:spPr/>
      <dgm:t>
        <a:bodyPr/>
        <a:lstStyle/>
        <a:p>
          <a:r>
            <a:rPr lang="en-US" dirty="0" smtClean="0"/>
            <a:t>Self monitoring</a:t>
          </a:r>
          <a:endParaRPr lang="en-US" dirty="0"/>
        </a:p>
      </dgm:t>
    </dgm:pt>
    <dgm:pt modelId="{0C9EE507-8390-4E42-9536-794F7F0105EA}" type="parTrans" cxnId="{02F524C0-3F23-7A4D-A4FD-84024652F6F1}">
      <dgm:prSet/>
      <dgm:spPr/>
    </dgm:pt>
    <dgm:pt modelId="{B6B12B91-A660-1543-A1D8-C6B8DBEF6E59}" type="sibTrans" cxnId="{02F524C0-3F23-7A4D-A4FD-84024652F6F1}">
      <dgm:prSet/>
      <dgm:spPr/>
    </dgm:pt>
    <dgm:pt modelId="{DDEB9E4A-184F-EF42-84D1-EE0A4AB0997C}">
      <dgm:prSet/>
      <dgm:spPr/>
      <dgm:t>
        <a:bodyPr/>
        <a:lstStyle/>
        <a:p>
          <a:r>
            <a:rPr lang="en-US" dirty="0" smtClean="0"/>
            <a:t>Users involvement in monitoring</a:t>
          </a:r>
          <a:endParaRPr lang="en-US" dirty="0"/>
        </a:p>
      </dgm:t>
    </dgm:pt>
    <dgm:pt modelId="{EDCC7F05-25D4-3049-9A64-D750569E1408}" type="parTrans" cxnId="{47A2E6F0-A458-DB40-8AC5-E73D02C13D27}">
      <dgm:prSet/>
      <dgm:spPr/>
      <dgm:t>
        <a:bodyPr/>
        <a:lstStyle/>
        <a:p>
          <a:endParaRPr lang="en-US" dirty="0"/>
        </a:p>
      </dgm:t>
    </dgm:pt>
    <dgm:pt modelId="{3C2BCC94-A702-7F43-A1FB-93F65A3B7E31}" type="sibTrans" cxnId="{47A2E6F0-A458-DB40-8AC5-E73D02C13D27}">
      <dgm:prSet/>
      <dgm:spPr/>
      <dgm:t>
        <a:bodyPr/>
        <a:lstStyle/>
        <a:p>
          <a:endParaRPr lang="en-US"/>
        </a:p>
      </dgm:t>
    </dgm:pt>
    <dgm:pt modelId="{9C761BC8-4784-6344-9E37-69C4505BEA09}" type="pres">
      <dgm:prSet presAssocID="{DD384C6D-7047-3145-8E84-E8A0CC4CA7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11CAF-1C14-5F4A-8CE5-450EF53BD220}" type="pres">
      <dgm:prSet presAssocID="{86F47D70-1E62-C442-95A1-ECEB3BB160BC}" presName="centerShape" presStyleLbl="node0" presStyleIdx="0" presStyleCnt="1"/>
      <dgm:spPr/>
      <dgm:t>
        <a:bodyPr/>
        <a:lstStyle/>
        <a:p>
          <a:endParaRPr lang="en-US"/>
        </a:p>
      </dgm:t>
    </dgm:pt>
    <dgm:pt modelId="{0AD77260-7198-9E41-B719-E18581FC8AF6}" type="pres">
      <dgm:prSet presAssocID="{3AF49EA6-6963-A344-8C89-14AFDD822DFF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0339953E-156C-7B49-A81C-F28F03DD0546}" type="pres">
      <dgm:prSet presAssocID="{E1347A0B-EB6F-444D-AB56-940D049DDA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5EA74-4595-4E4A-B743-9280416DD8AD}" type="pres">
      <dgm:prSet presAssocID="{69E4AEBF-D72C-0C4A-BD5D-A51AA215ACEB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7BB7AE22-C86F-4E4B-A12F-8A3B1AA49404}" type="pres">
      <dgm:prSet presAssocID="{732B6DBA-9510-2742-B499-1079D44515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AE00-955F-F849-94B0-DEFBA54F03E1}" type="pres">
      <dgm:prSet presAssocID="{42C612F8-AC30-2446-AEC1-6CD39B919CD4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1CE675F4-6B14-B54D-BD99-12509DD7B828}" type="pres">
      <dgm:prSet presAssocID="{5AFDA383-92CE-A34B-96B3-4D6451A72AA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C7835-FCD3-5F4C-A3C8-E849007AD3E2}" type="pres">
      <dgm:prSet presAssocID="{51407FC1-3036-F845-88C4-4E420B282822}" presName="parTrans" presStyleLbl="bgSibTrans2D1" presStyleIdx="3" presStyleCnt="6"/>
      <dgm:spPr/>
    </dgm:pt>
    <dgm:pt modelId="{993BAADF-CFA3-C946-91DA-0B205FCC1569}" type="pres">
      <dgm:prSet presAssocID="{DDEF16BA-1C97-0A4C-BAD6-7C272BED0A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CD2B2-B23D-2B43-BF1A-D1CBEA646E17}" type="pres">
      <dgm:prSet presAssocID="{0C9EE507-8390-4E42-9536-794F7F0105EA}" presName="parTrans" presStyleLbl="bgSibTrans2D1" presStyleIdx="4" presStyleCnt="6"/>
      <dgm:spPr/>
    </dgm:pt>
    <dgm:pt modelId="{0508C6EA-6508-8D40-B2C0-C00B30788C3D}" type="pres">
      <dgm:prSet presAssocID="{10613FFE-AC20-8141-96AE-C9E7B15295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3DB55-39AD-9542-A0A8-DA13014C1FBD}" type="pres">
      <dgm:prSet presAssocID="{EDCC7F05-25D4-3049-9A64-D750569E1408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7FF9D114-2762-5E4F-A7BF-7BDA2C897372}" type="pres">
      <dgm:prSet presAssocID="{DDEB9E4A-184F-EF42-84D1-EE0A4AB0997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DD888-7C91-9241-A80B-42C5160791E5}" type="presOf" srcId="{5AFDA383-92CE-A34B-96B3-4D6451A72AA8}" destId="{1CE675F4-6B14-B54D-BD99-12509DD7B828}" srcOrd="0" destOrd="0" presId="urn:microsoft.com/office/officeart/2005/8/layout/radial4"/>
    <dgm:cxn modelId="{0DAA53A9-6A8D-174C-AA38-774FF4E885C9}" type="presOf" srcId="{51407FC1-3036-F845-88C4-4E420B282822}" destId="{40CC7835-FCD3-5F4C-A3C8-E849007AD3E2}" srcOrd="0" destOrd="0" presId="urn:microsoft.com/office/officeart/2005/8/layout/radial4"/>
    <dgm:cxn modelId="{065A3FC8-7A0A-0649-B3E3-DEE74C002E6D}" type="presOf" srcId="{EDCC7F05-25D4-3049-9A64-D750569E1408}" destId="{8603DB55-39AD-9542-A0A8-DA13014C1FBD}" srcOrd="0" destOrd="0" presId="urn:microsoft.com/office/officeart/2005/8/layout/radial4"/>
    <dgm:cxn modelId="{DC9982E9-0BB7-064E-B17E-6D99D5429CA9}" type="presOf" srcId="{69E4AEBF-D72C-0C4A-BD5D-A51AA215ACEB}" destId="{45B5EA74-4595-4E4A-B743-9280416DD8AD}" srcOrd="0" destOrd="0" presId="urn:microsoft.com/office/officeart/2005/8/layout/radial4"/>
    <dgm:cxn modelId="{FEEE71E4-34BB-F349-9CD2-C3C126CE97A9}" type="presOf" srcId="{3AF49EA6-6963-A344-8C89-14AFDD822DFF}" destId="{0AD77260-7198-9E41-B719-E18581FC8AF6}" srcOrd="0" destOrd="0" presId="urn:microsoft.com/office/officeart/2005/8/layout/radial4"/>
    <dgm:cxn modelId="{FF033BA2-112F-824C-9E06-6C350960C2DF}" type="presOf" srcId="{0C9EE507-8390-4E42-9536-794F7F0105EA}" destId="{B94CD2B2-B23D-2B43-BF1A-D1CBEA646E17}" srcOrd="0" destOrd="0" presId="urn:microsoft.com/office/officeart/2005/8/layout/radial4"/>
    <dgm:cxn modelId="{DB2104C7-07FD-DE45-94C7-1D8DE389D6CD}" type="presOf" srcId="{DDEF16BA-1C97-0A4C-BAD6-7C272BED0AEE}" destId="{993BAADF-CFA3-C946-91DA-0B205FCC1569}" srcOrd="0" destOrd="0" presId="urn:microsoft.com/office/officeart/2005/8/layout/radial4"/>
    <dgm:cxn modelId="{5E211129-437A-3049-BC89-E457EA07484C}" type="presOf" srcId="{E1347A0B-EB6F-444D-AB56-940D049DDA63}" destId="{0339953E-156C-7B49-A81C-F28F03DD0546}" srcOrd="0" destOrd="0" presId="urn:microsoft.com/office/officeart/2005/8/layout/radial4"/>
    <dgm:cxn modelId="{EB0B01A5-CC80-E547-B351-D5196C37F859}" type="presOf" srcId="{86F47D70-1E62-C442-95A1-ECEB3BB160BC}" destId="{DA111CAF-1C14-5F4A-8CE5-450EF53BD220}" srcOrd="0" destOrd="0" presId="urn:microsoft.com/office/officeart/2005/8/layout/radial4"/>
    <dgm:cxn modelId="{E9E4C3D0-723F-3843-95A2-5A06D12066A3}" type="presOf" srcId="{DD384C6D-7047-3145-8E84-E8A0CC4CA7E8}" destId="{9C761BC8-4784-6344-9E37-69C4505BEA09}" srcOrd="0" destOrd="0" presId="urn:microsoft.com/office/officeart/2005/8/layout/radial4"/>
    <dgm:cxn modelId="{02F524C0-3F23-7A4D-A4FD-84024652F6F1}" srcId="{86F47D70-1E62-C442-95A1-ECEB3BB160BC}" destId="{10613FFE-AC20-8141-96AE-C9E7B1529535}" srcOrd="4" destOrd="0" parTransId="{0C9EE507-8390-4E42-9536-794F7F0105EA}" sibTransId="{B6B12B91-A660-1543-A1D8-C6B8DBEF6E59}"/>
    <dgm:cxn modelId="{47A2E6F0-A458-DB40-8AC5-E73D02C13D27}" srcId="{86F47D70-1E62-C442-95A1-ECEB3BB160BC}" destId="{DDEB9E4A-184F-EF42-84D1-EE0A4AB0997C}" srcOrd="5" destOrd="0" parTransId="{EDCC7F05-25D4-3049-9A64-D750569E1408}" sibTransId="{3C2BCC94-A702-7F43-A1FB-93F65A3B7E31}"/>
    <dgm:cxn modelId="{67637B2D-3505-1847-80FC-35B928D211A7}" srcId="{86F47D70-1E62-C442-95A1-ECEB3BB160BC}" destId="{732B6DBA-9510-2742-B499-1079D44515F9}" srcOrd="1" destOrd="0" parTransId="{69E4AEBF-D72C-0C4A-BD5D-A51AA215ACEB}" sibTransId="{25A3A884-39B5-7347-A0BE-E3377F90955B}"/>
    <dgm:cxn modelId="{6DF72CFE-EDB9-9A4D-B3EE-C9E602B26619}" type="presOf" srcId="{732B6DBA-9510-2742-B499-1079D44515F9}" destId="{7BB7AE22-C86F-4E4B-A12F-8A3B1AA49404}" srcOrd="0" destOrd="0" presId="urn:microsoft.com/office/officeart/2005/8/layout/radial4"/>
    <dgm:cxn modelId="{CD0EEA90-E430-CD4C-BE07-A5407776F709}" srcId="{86F47D70-1E62-C442-95A1-ECEB3BB160BC}" destId="{E1347A0B-EB6F-444D-AB56-940D049DDA63}" srcOrd="0" destOrd="0" parTransId="{3AF49EA6-6963-A344-8C89-14AFDD822DFF}" sibTransId="{69C9DAB9-174C-C548-8775-A2A8A6528973}"/>
    <dgm:cxn modelId="{06747A8F-FB76-F74E-95AE-B54BC15CD81D}" type="presOf" srcId="{DDEB9E4A-184F-EF42-84D1-EE0A4AB0997C}" destId="{7FF9D114-2762-5E4F-A7BF-7BDA2C897372}" srcOrd="0" destOrd="0" presId="urn:microsoft.com/office/officeart/2005/8/layout/radial4"/>
    <dgm:cxn modelId="{7A695C68-7539-DC4D-B3CA-B50ACC0E027C}" srcId="{86F47D70-1E62-C442-95A1-ECEB3BB160BC}" destId="{DDEF16BA-1C97-0A4C-BAD6-7C272BED0AEE}" srcOrd="3" destOrd="0" parTransId="{51407FC1-3036-F845-88C4-4E420B282822}" sibTransId="{210945BE-0ADA-644E-B760-FC66896814FA}"/>
    <dgm:cxn modelId="{BD79A26D-348F-4843-8646-199EA72A365C}" type="presOf" srcId="{10613FFE-AC20-8141-96AE-C9E7B1529535}" destId="{0508C6EA-6508-8D40-B2C0-C00B30788C3D}" srcOrd="0" destOrd="0" presId="urn:microsoft.com/office/officeart/2005/8/layout/radial4"/>
    <dgm:cxn modelId="{93023316-2269-9744-A037-F7B082A20E1C}" type="presOf" srcId="{42C612F8-AC30-2446-AEC1-6CD39B919CD4}" destId="{8AEDAE00-955F-F849-94B0-DEFBA54F03E1}" srcOrd="0" destOrd="0" presId="urn:microsoft.com/office/officeart/2005/8/layout/radial4"/>
    <dgm:cxn modelId="{BBD36B93-EFB9-1441-ADE2-A1E24FFF142A}" srcId="{DD384C6D-7047-3145-8E84-E8A0CC4CA7E8}" destId="{86F47D70-1E62-C442-95A1-ECEB3BB160BC}" srcOrd="0" destOrd="0" parTransId="{5D6E5578-AA25-A648-8324-E03354807DED}" sibTransId="{64286B7B-58BB-764F-820F-DAC2F815A2CF}"/>
    <dgm:cxn modelId="{29B93DF0-7DAA-1F45-A1C4-734DF9302DC9}" srcId="{86F47D70-1E62-C442-95A1-ECEB3BB160BC}" destId="{5AFDA383-92CE-A34B-96B3-4D6451A72AA8}" srcOrd="2" destOrd="0" parTransId="{42C612F8-AC30-2446-AEC1-6CD39B919CD4}" sibTransId="{5F1224DE-DC38-E64E-9FAA-99F1C7155E88}"/>
    <dgm:cxn modelId="{4D17437C-D97E-0247-B999-145912FDF283}" type="presParOf" srcId="{9C761BC8-4784-6344-9E37-69C4505BEA09}" destId="{DA111CAF-1C14-5F4A-8CE5-450EF53BD220}" srcOrd="0" destOrd="0" presId="urn:microsoft.com/office/officeart/2005/8/layout/radial4"/>
    <dgm:cxn modelId="{03922C0B-EE8C-EA4B-BC01-6B43AEC21AB6}" type="presParOf" srcId="{9C761BC8-4784-6344-9E37-69C4505BEA09}" destId="{0AD77260-7198-9E41-B719-E18581FC8AF6}" srcOrd="1" destOrd="0" presId="urn:microsoft.com/office/officeart/2005/8/layout/radial4"/>
    <dgm:cxn modelId="{718428B5-BEA7-E341-9B33-3E1D0A9954C1}" type="presParOf" srcId="{9C761BC8-4784-6344-9E37-69C4505BEA09}" destId="{0339953E-156C-7B49-A81C-F28F03DD0546}" srcOrd="2" destOrd="0" presId="urn:microsoft.com/office/officeart/2005/8/layout/radial4"/>
    <dgm:cxn modelId="{01556DAE-3755-C243-9652-FCB8E2DE9956}" type="presParOf" srcId="{9C761BC8-4784-6344-9E37-69C4505BEA09}" destId="{45B5EA74-4595-4E4A-B743-9280416DD8AD}" srcOrd="3" destOrd="0" presId="urn:microsoft.com/office/officeart/2005/8/layout/radial4"/>
    <dgm:cxn modelId="{5A8B56B0-1942-8943-95A0-0F658A9384AC}" type="presParOf" srcId="{9C761BC8-4784-6344-9E37-69C4505BEA09}" destId="{7BB7AE22-C86F-4E4B-A12F-8A3B1AA49404}" srcOrd="4" destOrd="0" presId="urn:microsoft.com/office/officeart/2005/8/layout/radial4"/>
    <dgm:cxn modelId="{5EA6C90C-DC63-0549-B0CA-923CB0C3EDA2}" type="presParOf" srcId="{9C761BC8-4784-6344-9E37-69C4505BEA09}" destId="{8AEDAE00-955F-F849-94B0-DEFBA54F03E1}" srcOrd="5" destOrd="0" presId="urn:microsoft.com/office/officeart/2005/8/layout/radial4"/>
    <dgm:cxn modelId="{72FE099A-0D9A-A947-B4AF-FB03A1AAF3ED}" type="presParOf" srcId="{9C761BC8-4784-6344-9E37-69C4505BEA09}" destId="{1CE675F4-6B14-B54D-BD99-12509DD7B828}" srcOrd="6" destOrd="0" presId="urn:microsoft.com/office/officeart/2005/8/layout/radial4"/>
    <dgm:cxn modelId="{9D914D15-AA59-5F4A-89D2-E79A22EFE18C}" type="presParOf" srcId="{9C761BC8-4784-6344-9E37-69C4505BEA09}" destId="{40CC7835-FCD3-5F4C-A3C8-E849007AD3E2}" srcOrd="7" destOrd="0" presId="urn:microsoft.com/office/officeart/2005/8/layout/radial4"/>
    <dgm:cxn modelId="{AEA0A749-CF78-4041-815C-D270CDDB7DD0}" type="presParOf" srcId="{9C761BC8-4784-6344-9E37-69C4505BEA09}" destId="{993BAADF-CFA3-C946-91DA-0B205FCC1569}" srcOrd="8" destOrd="0" presId="urn:microsoft.com/office/officeart/2005/8/layout/radial4"/>
    <dgm:cxn modelId="{9C5FE3A7-8CB3-7E4E-A879-89ABA38316CA}" type="presParOf" srcId="{9C761BC8-4784-6344-9E37-69C4505BEA09}" destId="{B94CD2B2-B23D-2B43-BF1A-D1CBEA646E17}" srcOrd="9" destOrd="0" presId="urn:microsoft.com/office/officeart/2005/8/layout/radial4"/>
    <dgm:cxn modelId="{DB5FC00D-A556-DF42-AD8C-CCB133F89BDF}" type="presParOf" srcId="{9C761BC8-4784-6344-9E37-69C4505BEA09}" destId="{0508C6EA-6508-8D40-B2C0-C00B30788C3D}" srcOrd="10" destOrd="0" presId="urn:microsoft.com/office/officeart/2005/8/layout/radial4"/>
    <dgm:cxn modelId="{1123E59C-AA06-EC4D-9223-4858E9C4AB9E}" type="presParOf" srcId="{9C761BC8-4784-6344-9E37-69C4505BEA09}" destId="{8603DB55-39AD-9542-A0A8-DA13014C1FBD}" srcOrd="11" destOrd="0" presId="urn:microsoft.com/office/officeart/2005/8/layout/radial4"/>
    <dgm:cxn modelId="{C613BFE7-C07E-A74C-AEE7-3AC5151E4175}" type="presParOf" srcId="{9C761BC8-4784-6344-9E37-69C4505BEA09}" destId="{7FF9D114-2762-5E4F-A7BF-7BDA2C89737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ED330-8C31-C54B-909F-29CE44147F24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38B31-346B-B14C-8E52-7AA648CB4380}">
      <dgm:prSet phldrT="[Text]"/>
      <dgm:spPr/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BE316A7A-66A4-1D40-AD71-009CBA7AB50A}" type="parTrans" cxnId="{C3CC707A-7ADC-A548-A7CC-4074B5E13B40}">
      <dgm:prSet/>
      <dgm:spPr/>
      <dgm:t>
        <a:bodyPr/>
        <a:lstStyle/>
        <a:p>
          <a:endParaRPr lang="en-US"/>
        </a:p>
      </dgm:t>
    </dgm:pt>
    <dgm:pt modelId="{475E37CE-DA98-7546-B648-394028D0D765}" type="sibTrans" cxnId="{C3CC707A-7ADC-A548-A7CC-4074B5E13B40}">
      <dgm:prSet/>
      <dgm:spPr/>
      <dgm:t>
        <a:bodyPr/>
        <a:lstStyle/>
        <a:p>
          <a:endParaRPr lang="en-US"/>
        </a:p>
      </dgm:t>
    </dgm:pt>
    <dgm:pt modelId="{2D93E992-6695-1D49-BCF8-B2AB5E7AAFEF}">
      <dgm:prSet phldrT="[Text]"/>
      <dgm:spPr/>
      <dgm:t>
        <a:bodyPr/>
        <a:lstStyle/>
        <a:p>
          <a:r>
            <a:rPr lang="en-US" dirty="0" smtClean="0"/>
            <a:t>Gaining legal capacity</a:t>
          </a:r>
          <a:endParaRPr lang="en-US" dirty="0"/>
        </a:p>
      </dgm:t>
    </dgm:pt>
    <dgm:pt modelId="{4BA9872E-2175-3246-B57C-86327C76713F}" type="parTrans" cxnId="{75128318-7506-FD40-919E-6D5C85BDC7FC}">
      <dgm:prSet/>
      <dgm:spPr/>
      <dgm:t>
        <a:bodyPr/>
        <a:lstStyle/>
        <a:p>
          <a:endParaRPr lang="en-US"/>
        </a:p>
      </dgm:t>
    </dgm:pt>
    <dgm:pt modelId="{BE6AF34A-8AE8-514D-B3BC-FD58E0FD8C11}" type="sibTrans" cxnId="{75128318-7506-FD40-919E-6D5C85BDC7FC}">
      <dgm:prSet/>
      <dgm:spPr/>
      <dgm:t>
        <a:bodyPr/>
        <a:lstStyle/>
        <a:p>
          <a:endParaRPr lang="en-US"/>
        </a:p>
      </dgm:t>
    </dgm:pt>
    <dgm:pt modelId="{438612E6-C815-D14B-81A4-C5E092CB978C}">
      <dgm:prSet phldrT="[Text]"/>
      <dgm:spPr/>
      <dgm:t>
        <a:bodyPr/>
        <a:lstStyle/>
        <a:p>
          <a:r>
            <a:rPr lang="en-US" dirty="0" smtClean="0"/>
            <a:t>Full involvement to individual plane</a:t>
          </a:r>
          <a:endParaRPr lang="en-US" dirty="0"/>
        </a:p>
      </dgm:t>
    </dgm:pt>
    <dgm:pt modelId="{458E72B8-2857-B740-9626-96EDC936E5DA}" type="parTrans" cxnId="{39183257-BC59-BF43-BB10-98771FF05894}">
      <dgm:prSet/>
      <dgm:spPr/>
      <dgm:t>
        <a:bodyPr/>
        <a:lstStyle/>
        <a:p>
          <a:endParaRPr lang="en-US"/>
        </a:p>
      </dgm:t>
    </dgm:pt>
    <dgm:pt modelId="{0D1E67C4-51B7-6041-9017-F4AF18F5351A}" type="sibTrans" cxnId="{39183257-BC59-BF43-BB10-98771FF05894}">
      <dgm:prSet/>
      <dgm:spPr/>
      <dgm:t>
        <a:bodyPr/>
        <a:lstStyle/>
        <a:p>
          <a:endParaRPr lang="en-US"/>
        </a:p>
      </dgm:t>
    </dgm:pt>
    <dgm:pt modelId="{F4D2E101-09C1-F644-91D3-AF4F776918CA}">
      <dgm:prSet phldrT="[Text]"/>
      <dgm:spPr/>
      <dgm:t>
        <a:bodyPr/>
        <a:lstStyle/>
        <a:p>
          <a:r>
            <a:rPr lang="en-US" dirty="0" smtClean="0"/>
            <a:t>Involvement to decision about  service provision</a:t>
          </a:r>
          <a:endParaRPr lang="en-US" dirty="0"/>
        </a:p>
      </dgm:t>
    </dgm:pt>
    <dgm:pt modelId="{7376948D-FD50-894C-BE47-66C767B9D4A0}" type="parTrans" cxnId="{DAA4A608-FBD7-7D4B-983F-5713E369FB1C}">
      <dgm:prSet/>
      <dgm:spPr/>
      <dgm:t>
        <a:bodyPr/>
        <a:lstStyle/>
        <a:p>
          <a:endParaRPr lang="en-US"/>
        </a:p>
      </dgm:t>
    </dgm:pt>
    <dgm:pt modelId="{F6F9EBE8-A80F-D04D-A86C-DDB38600DBD8}" type="sibTrans" cxnId="{DAA4A608-FBD7-7D4B-983F-5713E369FB1C}">
      <dgm:prSet/>
      <dgm:spPr/>
      <dgm:t>
        <a:bodyPr/>
        <a:lstStyle/>
        <a:p>
          <a:endParaRPr lang="en-US"/>
        </a:p>
      </dgm:t>
    </dgm:pt>
    <dgm:pt modelId="{AAE3B7DA-5E0C-F54D-8CBB-328E199E87B8}">
      <dgm:prSet phldrT="[Text]"/>
      <dgm:spPr/>
      <dgm:t>
        <a:bodyPr/>
        <a:lstStyle/>
        <a:p>
          <a:r>
            <a:rPr lang="en-US" dirty="0" smtClean="0"/>
            <a:t>Participation on National  DI Policy</a:t>
          </a:r>
          <a:endParaRPr lang="en-US" dirty="0"/>
        </a:p>
      </dgm:t>
    </dgm:pt>
    <dgm:pt modelId="{1E7AB2C6-D0E5-3145-8751-EC8575F3D359}" type="parTrans" cxnId="{9CE4B951-DE63-4F4E-ADE3-62797299C104}">
      <dgm:prSet/>
      <dgm:spPr/>
      <dgm:t>
        <a:bodyPr/>
        <a:lstStyle/>
        <a:p>
          <a:endParaRPr lang="en-US"/>
        </a:p>
      </dgm:t>
    </dgm:pt>
    <dgm:pt modelId="{69BAA447-A205-5F47-878C-E59C51DD99BF}" type="sibTrans" cxnId="{9CE4B951-DE63-4F4E-ADE3-62797299C104}">
      <dgm:prSet/>
      <dgm:spPr/>
      <dgm:t>
        <a:bodyPr/>
        <a:lstStyle/>
        <a:p>
          <a:endParaRPr lang="en-US"/>
        </a:p>
      </dgm:t>
    </dgm:pt>
    <dgm:pt modelId="{B5418F7E-F672-3F44-8881-D535470B2619}">
      <dgm:prSet phldrT="[Text]"/>
      <dgm:spPr/>
      <dgm:t>
        <a:bodyPr/>
        <a:lstStyle/>
        <a:p>
          <a:r>
            <a:rPr lang="en-US" dirty="0" smtClean="0"/>
            <a:t>System of individual budget</a:t>
          </a:r>
          <a:endParaRPr lang="en-US" dirty="0"/>
        </a:p>
      </dgm:t>
    </dgm:pt>
    <dgm:pt modelId="{AC1E37D9-9FAC-B649-BDC1-6B6763928A7E}" type="parTrans" cxnId="{F1F7ABC2-8AC8-E647-ACAA-ECF0ACD9415F}">
      <dgm:prSet/>
      <dgm:spPr/>
      <dgm:t>
        <a:bodyPr/>
        <a:lstStyle/>
        <a:p>
          <a:endParaRPr lang="en-US"/>
        </a:p>
      </dgm:t>
    </dgm:pt>
    <dgm:pt modelId="{A8F9EF0D-B2D2-404F-81B8-8272384DCF50}" type="sibTrans" cxnId="{F1F7ABC2-8AC8-E647-ACAA-ECF0ACD9415F}">
      <dgm:prSet/>
      <dgm:spPr/>
      <dgm:t>
        <a:bodyPr/>
        <a:lstStyle/>
        <a:p>
          <a:endParaRPr lang="en-US"/>
        </a:p>
      </dgm:t>
    </dgm:pt>
    <dgm:pt modelId="{9ECC5183-B1FA-404C-8BB7-EF37F959AF9C}" type="pres">
      <dgm:prSet presAssocID="{07EED330-8C31-C54B-909F-29CE44147F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A6DBD0-E512-4747-8293-9245306EC7CF}" type="pres">
      <dgm:prSet presAssocID="{82538B31-346B-B14C-8E52-7AA648CB4380}" presName="centerShape" presStyleLbl="node0" presStyleIdx="0" presStyleCnt="1"/>
      <dgm:spPr/>
      <dgm:t>
        <a:bodyPr/>
        <a:lstStyle/>
        <a:p>
          <a:endParaRPr lang="en-US"/>
        </a:p>
      </dgm:t>
    </dgm:pt>
    <dgm:pt modelId="{4884B5C5-63C0-6245-B388-8BEB307DF04E}" type="pres">
      <dgm:prSet presAssocID="{4BA9872E-2175-3246-B57C-86327C76713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5370C04-B2BF-0847-A7DE-C4B09322527F}" type="pres">
      <dgm:prSet presAssocID="{2D93E992-6695-1D49-BCF8-B2AB5E7AAF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71551-79FB-4741-B2E0-484D501ED001}" type="pres">
      <dgm:prSet presAssocID="{458E72B8-2857-B740-9626-96EDC936E5DA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CF693DD-AB1C-274D-B4F8-81B09359F9FA}" type="pres">
      <dgm:prSet presAssocID="{438612E6-C815-D14B-81A4-C5E092CB97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72C0C-5301-4D44-9E18-63DBCA84B5AB}" type="pres">
      <dgm:prSet presAssocID="{7376948D-FD50-894C-BE47-66C767B9D4A0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9ABA303F-0F1A-F443-BCE1-8E149D08A0DC}" type="pres">
      <dgm:prSet presAssocID="{F4D2E101-09C1-F644-91D3-AF4F776918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060EE-47AA-674A-ABFB-04D688155903}" type="pres">
      <dgm:prSet presAssocID="{1E7AB2C6-D0E5-3145-8751-EC8575F3D359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2B548EF-0F32-D44A-82E6-8E247F2B596A}" type="pres">
      <dgm:prSet presAssocID="{AAE3B7DA-5E0C-F54D-8CBB-328E199E87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325E4-8DD9-2244-9B19-DEDCF715C270}" type="pres">
      <dgm:prSet presAssocID="{AC1E37D9-9FAC-B649-BDC1-6B6763928A7E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4C193321-D10B-0940-9B52-EC49FF6FF9F8}" type="pres">
      <dgm:prSet presAssocID="{B5418F7E-F672-3F44-8881-D535470B26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3D333-193C-344D-A9BC-318382AF7250}" type="presOf" srcId="{AC1E37D9-9FAC-B649-BDC1-6B6763928A7E}" destId="{512325E4-8DD9-2244-9B19-DEDCF715C270}" srcOrd="0" destOrd="0" presId="urn:microsoft.com/office/officeart/2005/8/layout/radial4"/>
    <dgm:cxn modelId="{C948AF25-6093-1A42-93CF-721D581976E7}" type="presOf" srcId="{82538B31-346B-B14C-8E52-7AA648CB4380}" destId="{3DA6DBD0-E512-4747-8293-9245306EC7CF}" srcOrd="0" destOrd="0" presId="urn:microsoft.com/office/officeart/2005/8/layout/radial4"/>
    <dgm:cxn modelId="{998D4B26-A41A-7848-98E4-F390EC095806}" type="presOf" srcId="{AAE3B7DA-5E0C-F54D-8CBB-328E199E87B8}" destId="{72B548EF-0F32-D44A-82E6-8E247F2B596A}" srcOrd="0" destOrd="0" presId="urn:microsoft.com/office/officeart/2005/8/layout/radial4"/>
    <dgm:cxn modelId="{0A033991-5EB3-AF48-9EA9-7CE51BC8E997}" type="presOf" srcId="{F4D2E101-09C1-F644-91D3-AF4F776918CA}" destId="{9ABA303F-0F1A-F443-BCE1-8E149D08A0DC}" srcOrd="0" destOrd="0" presId="urn:microsoft.com/office/officeart/2005/8/layout/radial4"/>
    <dgm:cxn modelId="{DAA4A608-FBD7-7D4B-983F-5713E369FB1C}" srcId="{82538B31-346B-B14C-8E52-7AA648CB4380}" destId="{F4D2E101-09C1-F644-91D3-AF4F776918CA}" srcOrd="2" destOrd="0" parTransId="{7376948D-FD50-894C-BE47-66C767B9D4A0}" sibTransId="{F6F9EBE8-A80F-D04D-A86C-DDB38600DBD8}"/>
    <dgm:cxn modelId="{22160E5D-8FC0-8B44-BFA9-C0675B638AF3}" type="presOf" srcId="{1E7AB2C6-D0E5-3145-8751-EC8575F3D359}" destId="{F49060EE-47AA-674A-ABFB-04D688155903}" srcOrd="0" destOrd="0" presId="urn:microsoft.com/office/officeart/2005/8/layout/radial4"/>
    <dgm:cxn modelId="{367599C5-AA67-4D46-A5AB-2207A0CC821E}" type="presOf" srcId="{438612E6-C815-D14B-81A4-C5E092CB978C}" destId="{2CF693DD-AB1C-274D-B4F8-81B09359F9FA}" srcOrd="0" destOrd="0" presId="urn:microsoft.com/office/officeart/2005/8/layout/radial4"/>
    <dgm:cxn modelId="{39183257-BC59-BF43-BB10-98771FF05894}" srcId="{82538B31-346B-B14C-8E52-7AA648CB4380}" destId="{438612E6-C815-D14B-81A4-C5E092CB978C}" srcOrd="1" destOrd="0" parTransId="{458E72B8-2857-B740-9626-96EDC936E5DA}" sibTransId="{0D1E67C4-51B7-6041-9017-F4AF18F5351A}"/>
    <dgm:cxn modelId="{C3CC707A-7ADC-A548-A7CC-4074B5E13B40}" srcId="{07EED330-8C31-C54B-909F-29CE44147F24}" destId="{82538B31-346B-B14C-8E52-7AA648CB4380}" srcOrd="0" destOrd="0" parTransId="{BE316A7A-66A4-1D40-AD71-009CBA7AB50A}" sibTransId="{475E37CE-DA98-7546-B648-394028D0D765}"/>
    <dgm:cxn modelId="{75128318-7506-FD40-919E-6D5C85BDC7FC}" srcId="{82538B31-346B-B14C-8E52-7AA648CB4380}" destId="{2D93E992-6695-1D49-BCF8-B2AB5E7AAFEF}" srcOrd="0" destOrd="0" parTransId="{4BA9872E-2175-3246-B57C-86327C76713F}" sibTransId="{BE6AF34A-8AE8-514D-B3BC-FD58E0FD8C11}"/>
    <dgm:cxn modelId="{9CE4B951-DE63-4F4E-ADE3-62797299C104}" srcId="{82538B31-346B-B14C-8E52-7AA648CB4380}" destId="{AAE3B7DA-5E0C-F54D-8CBB-328E199E87B8}" srcOrd="3" destOrd="0" parTransId="{1E7AB2C6-D0E5-3145-8751-EC8575F3D359}" sibTransId="{69BAA447-A205-5F47-878C-E59C51DD99BF}"/>
    <dgm:cxn modelId="{F0215023-3544-F041-BB00-D50F42CDB890}" type="presOf" srcId="{07EED330-8C31-C54B-909F-29CE44147F24}" destId="{9ECC5183-B1FA-404C-8BB7-EF37F959AF9C}" srcOrd="0" destOrd="0" presId="urn:microsoft.com/office/officeart/2005/8/layout/radial4"/>
    <dgm:cxn modelId="{A7FEF260-7C11-034A-A622-A2C6B2FFC4B0}" type="presOf" srcId="{4BA9872E-2175-3246-B57C-86327C76713F}" destId="{4884B5C5-63C0-6245-B388-8BEB307DF04E}" srcOrd="0" destOrd="0" presId="urn:microsoft.com/office/officeart/2005/8/layout/radial4"/>
    <dgm:cxn modelId="{371D4FFE-D660-894C-AD08-76FEAC4FCE77}" type="presOf" srcId="{7376948D-FD50-894C-BE47-66C767B9D4A0}" destId="{2CF72C0C-5301-4D44-9E18-63DBCA84B5AB}" srcOrd="0" destOrd="0" presId="urn:microsoft.com/office/officeart/2005/8/layout/radial4"/>
    <dgm:cxn modelId="{F1F7ABC2-8AC8-E647-ACAA-ECF0ACD9415F}" srcId="{82538B31-346B-B14C-8E52-7AA648CB4380}" destId="{B5418F7E-F672-3F44-8881-D535470B2619}" srcOrd="4" destOrd="0" parTransId="{AC1E37D9-9FAC-B649-BDC1-6B6763928A7E}" sibTransId="{A8F9EF0D-B2D2-404F-81B8-8272384DCF50}"/>
    <dgm:cxn modelId="{83CDB53F-333F-EE49-A774-C8E9EE7B6566}" type="presOf" srcId="{458E72B8-2857-B740-9626-96EDC936E5DA}" destId="{CF771551-79FB-4741-B2E0-484D501ED001}" srcOrd="0" destOrd="0" presId="urn:microsoft.com/office/officeart/2005/8/layout/radial4"/>
    <dgm:cxn modelId="{C8C9F0ED-4EE2-5447-994D-7CDEDDC26FAF}" type="presOf" srcId="{2D93E992-6695-1D49-BCF8-B2AB5E7AAFEF}" destId="{15370C04-B2BF-0847-A7DE-C4B09322527F}" srcOrd="0" destOrd="0" presId="urn:microsoft.com/office/officeart/2005/8/layout/radial4"/>
    <dgm:cxn modelId="{24079CB3-A45D-2A47-A957-9C6F2354D2D5}" type="presOf" srcId="{B5418F7E-F672-3F44-8881-D535470B2619}" destId="{4C193321-D10B-0940-9B52-EC49FF6FF9F8}" srcOrd="0" destOrd="0" presId="urn:microsoft.com/office/officeart/2005/8/layout/radial4"/>
    <dgm:cxn modelId="{A4D0508C-F41C-9F4C-8EF2-154AE926113B}" type="presParOf" srcId="{9ECC5183-B1FA-404C-8BB7-EF37F959AF9C}" destId="{3DA6DBD0-E512-4747-8293-9245306EC7CF}" srcOrd="0" destOrd="0" presId="urn:microsoft.com/office/officeart/2005/8/layout/radial4"/>
    <dgm:cxn modelId="{C2F7E5E0-1FF4-0747-89A5-0076F15DE067}" type="presParOf" srcId="{9ECC5183-B1FA-404C-8BB7-EF37F959AF9C}" destId="{4884B5C5-63C0-6245-B388-8BEB307DF04E}" srcOrd="1" destOrd="0" presId="urn:microsoft.com/office/officeart/2005/8/layout/radial4"/>
    <dgm:cxn modelId="{307A08B4-B0B7-8F47-9198-833029C4D35D}" type="presParOf" srcId="{9ECC5183-B1FA-404C-8BB7-EF37F959AF9C}" destId="{15370C04-B2BF-0847-A7DE-C4B09322527F}" srcOrd="2" destOrd="0" presId="urn:microsoft.com/office/officeart/2005/8/layout/radial4"/>
    <dgm:cxn modelId="{98FDB0B3-E81F-104C-BD2D-A96D77D3304E}" type="presParOf" srcId="{9ECC5183-B1FA-404C-8BB7-EF37F959AF9C}" destId="{CF771551-79FB-4741-B2E0-484D501ED001}" srcOrd="3" destOrd="0" presId="urn:microsoft.com/office/officeart/2005/8/layout/radial4"/>
    <dgm:cxn modelId="{608F53B5-C7A2-1641-8314-753D87990E14}" type="presParOf" srcId="{9ECC5183-B1FA-404C-8BB7-EF37F959AF9C}" destId="{2CF693DD-AB1C-274D-B4F8-81B09359F9FA}" srcOrd="4" destOrd="0" presId="urn:microsoft.com/office/officeart/2005/8/layout/radial4"/>
    <dgm:cxn modelId="{CC590B03-F6DF-1944-9048-ECCD1D25BF1D}" type="presParOf" srcId="{9ECC5183-B1FA-404C-8BB7-EF37F959AF9C}" destId="{2CF72C0C-5301-4D44-9E18-63DBCA84B5AB}" srcOrd="5" destOrd="0" presId="urn:microsoft.com/office/officeart/2005/8/layout/radial4"/>
    <dgm:cxn modelId="{71911FA9-FCE3-1641-A1B7-3A48B14B3DCF}" type="presParOf" srcId="{9ECC5183-B1FA-404C-8BB7-EF37F959AF9C}" destId="{9ABA303F-0F1A-F443-BCE1-8E149D08A0DC}" srcOrd="6" destOrd="0" presId="urn:microsoft.com/office/officeart/2005/8/layout/radial4"/>
    <dgm:cxn modelId="{BCC3E323-26E8-854D-B113-C6818CAFE582}" type="presParOf" srcId="{9ECC5183-B1FA-404C-8BB7-EF37F959AF9C}" destId="{F49060EE-47AA-674A-ABFB-04D688155903}" srcOrd="7" destOrd="0" presId="urn:microsoft.com/office/officeart/2005/8/layout/radial4"/>
    <dgm:cxn modelId="{43412C32-DE04-E446-8AAF-1B7F3669013A}" type="presParOf" srcId="{9ECC5183-B1FA-404C-8BB7-EF37F959AF9C}" destId="{72B548EF-0F32-D44A-82E6-8E247F2B596A}" srcOrd="8" destOrd="0" presId="urn:microsoft.com/office/officeart/2005/8/layout/radial4"/>
    <dgm:cxn modelId="{F64DBB1A-99C7-9A46-93D4-2300D4CA2EDD}" type="presParOf" srcId="{9ECC5183-B1FA-404C-8BB7-EF37F959AF9C}" destId="{512325E4-8DD9-2244-9B19-DEDCF715C270}" srcOrd="9" destOrd="0" presId="urn:microsoft.com/office/officeart/2005/8/layout/radial4"/>
    <dgm:cxn modelId="{2BC78175-5F4E-394F-9D9A-691FE1DE4624}" type="presParOf" srcId="{9ECC5183-B1FA-404C-8BB7-EF37F959AF9C}" destId="{4C193321-D10B-0940-9B52-EC49FF6FF9F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02C9-E430-0546-BF63-42F6EE7ACCE2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43B1-8405-4148-B58F-644D234A9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CAB3-60FC-5848-9711-D09142418B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43B1-8405-4148-B58F-644D234A91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1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1537A3D8-2EE2-CC43-B03C-1FD4A3BB3D8A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4E54447F-5E4F-2E43-9490-4364C1791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 smtClean="0"/>
              <a:t>Overview of guidelines for deinstitutionalization within the EU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PFEIFFER- European Expert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REGIONALIZATION OF INSTITUTIONS 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09131" y="1874236"/>
          <a:ext cx="4228349" cy="306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49"/>
              </a:tblGrid>
              <a:tr h="3066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58813" y="1993057"/>
            <a:ext cx="1673335" cy="251414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45329" y="1993057"/>
            <a:ext cx="2098671" cy="211338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2517" y="4507202"/>
            <a:ext cx="1967035" cy="238590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0357" y="4166690"/>
            <a:ext cx="3275795" cy="2354412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9131" y="2048962"/>
            <a:ext cx="1889592" cy="141635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8723" y="1993057"/>
            <a:ext cx="2338757" cy="141635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09131" y="3508384"/>
            <a:ext cx="1564915" cy="1997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74046" y="3465320"/>
            <a:ext cx="2663433" cy="199763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1161635" y="2943532"/>
            <a:ext cx="914400" cy="914400"/>
          </a:xfrm>
          <a:prstGeom prst="donu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527392" y="2757141"/>
            <a:ext cx="914400" cy="914400"/>
          </a:xfrm>
          <a:prstGeom prst="donu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569201" y="5242956"/>
            <a:ext cx="914400" cy="914400"/>
          </a:xfrm>
          <a:prstGeom prst="donu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750196" y="5700156"/>
            <a:ext cx="914400" cy="9144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PRINCIPLES OF CARE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MAXIMUM USE OF  “NORMAL” COMMUNITI RESOURCES.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CHOICE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MENTAL HEALTH IN PRIMARY HEALTH CARE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REGIONALIZATION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CONTINUITI OF CARE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ASSERTIVNESS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GATE KEEPING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QUALITY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rocess 3"/>
          <p:cNvSpPr/>
          <p:nvPr/>
        </p:nvSpPr>
        <p:spPr>
          <a:xfrm>
            <a:off x="2447177" y="2431860"/>
            <a:ext cx="3856627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REQUIREMENTS FOR THE STAFF</a:t>
            </a:r>
            <a:endParaRPr lang="en-US" dirty="0"/>
          </a:p>
        </p:txBody>
      </p:sp>
      <p:sp>
        <p:nvSpPr>
          <p:cNvPr id="5" name="Alternate Process 4"/>
          <p:cNvSpPr/>
          <p:nvPr/>
        </p:nvSpPr>
        <p:spPr>
          <a:xfrm>
            <a:off x="301752" y="2431860"/>
            <a:ext cx="1866633" cy="257126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NEEDS OF PERSON SERVED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301752" y="1527049"/>
            <a:ext cx="8503920" cy="610510"/>
          </a:xfrm>
          <a:prstGeom prst="flowChartProcess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PRECONDITIONS FOR SERVICES DELIVERY</a:t>
            </a:r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301752" y="5500710"/>
            <a:ext cx="8503920" cy="598338"/>
          </a:xfrm>
          <a:prstGeom prst="flowChartProcess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PRECONDITIONS FOR SERVICES DELIVERY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2447176" y="3438681"/>
            <a:ext cx="3856627" cy="65056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REQUIREMENTS FOR THE  SERVICE</a:t>
            </a:r>
            <a:endParaRPr lang="en-US" dirty="0"/>
          </a:p>
        </p:txBody>
      </p:sp>
      <p:sp>
        <p:nvSpPr>
          <p:cNvPr id="9" name="Process 8"/>
          <p:cNvSpPr/>
          <p:nvPr/>
        </p:nvSpPr>
        <p:spPr>
          <a:xfrm rot="10800000" flipV="1">
            <a:off x="2447177" y="4600396"/>
            <a:ext cx="3856626" cy="6815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REQUIREMENTS FOR THE  SERVICE PROVIDER</a:t>
            </a:r>
            <a:endParaRPr lang="en-US" dirty="0"/>
          </a:p>
        </p:txBody>
      </p:sp>
      <p:sp>
        <p:nvSpPr>
          <p:cNvPr id="11" name="Alternate Process 10"/>
          <p:cNvSpPr/>
          <p:nvPr/>
        </p:nvSpPr>
        <p:spPr>
          <a:xfrm>
            <a:off x="6706503" y="2431860"/>
            <a:ext cx="1797243" cy="257126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BENEFITS AND SERVICE RESULTS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874104" y="3655535"/>
            <a:ext cx="573073" cy="484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03804" y="3655535"/>
            <a:ext cx="696980" cy="484632"/>
          </a:xfrm>
          <a:prstGeom prst="rightArrow">
            <a:avLst/>
          </a:prstGeom>
          <a:solidFill>
            <a:srgbClr val="2626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PRINCIPLES (CQS)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8000" b="1" dirty="0" smtClean="0">
                <a:solidFill>
                  <a:srgbClr val="3366FF"/>
                </a:solidFill>
              </a:rPr>
              <a:t>GOOD GOVERNANCE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8000" b="1" dirty="0" smtClean="0">
                <a:solidFill>
                  <a:srgbClr val="3366FF"/>
                </a:solidFill>
              </a:rPr>
              <a:t>PARTNERSHIP</a:t>
            </a:r>
            <a:endParaRPr lang="en-US" sz="8000" b="1" dirty="0" smtClean="0">
              <a:solidFill>
                <a:srgbClr val="3366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sz="8000" b="1" dirty="0" smtClean="0">
                <a:solidFill>
                  <a:srgbClr val="3366FF"/>
                </a:solidFill>
              </a:rPr>
              <a:t>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b="1" dirty="0" smtClean="0">
                <a:solidFill>
                  <a:srgbClr val="3366FF"/>
                </a:solidFill>
              </a:rPr>
              <a:t>PARTICIPATION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8000" b="1" dirty="0" smtClean="0">
                <a:solidFill>
                  <a:srgbClr val="3366FF"/>
                </a:solidFill>
              </a:rPr>
              <a:t>COMPETENCE OF STAFF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b="1" dirty="0" smtClean="0">
                <a:solidFill>
                  <a:srgbClr val="3366FF"/>
                </a:solidFill>
              </a:rPr>
              <a:t>ETHIC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8000" b="1" dirty="0" smtClean="0">
                <a:solidFill>
                  <a:srgbClr val="3366FF"/>
                </a:solidFill>
              </a:rPr>
              <a:t>PERSON CENTERED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b="1" dirty="0" smtClean="0">
                <a:solidFill>
                  <a:srgbClr val="3366FF"/>
                </a:solidFill>
              </a:rPr>
              <a:t>COMPREHESIVNES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b="1" dirty="0" smtClean="0">
                <a:solidFill>
                  <a:srgbClr val="3366FF"/>
                </a:solidFill>
              </a:rPr>
              <a:t>RESUT ORIENTATION</a:t>
            </a:r>
          </a:p>
          <a:p>
            <a:pPr marL="514350" lvl="0" indent="-514350">
              <a:buFont typeface="+mj-lt"/>
              <a:buAutoNum type="arabicPeriod"/>
            </a:pPr>
            <a:endParaRPr lang="en-US" sz="8000" b="1" dirty="0" smtClean="0"/>
          </a:p>
          <a:p>
            <a:pPr marL="514350" lvl="0" indent="-514350">
              <a:buFont typeface="+mj-lt"/>
              <a:buAutoNum type="arabicPeriod"/>
            </a:pPr>
            <a:endParaRPr lang="en-US" sz="8000" b="1" dirty="0" smtClean="0"/>
          </a:p>
          <a:p>
            <a:pPr marL="514350" indent="-514350">
              <a:buFont typeface="+mj-lt"/>
              <a:buAutoNum type="arabicPeriod"/>
            </a:pPr>
            <a:endParaRPr lang="en-US" sz="8000" b="1" dirty="0" smtClean="0"/>
          </a:p>
          <a:p>
            <a:pPr marL="514350" lvl="0" indent="-514350">
              <a:buFont typeface="+mj-lt"/>
              <a:buAutoNum type="arabicPeriod"/>
            </a:pPr>
            <a:endParaRPr lang="en-US" sz="136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endParaRPr lang="cs-CZ" sz="2800" b="1" dirty="0" smtClean="0"/>
          </a:p>
          <a:p>
            <a:endParaRPr lang="en-US" sz="2800" dirty="0" smtClean="0"/>
          </a:p>
          <a:p>
            <a:pPr lvl="0"/>
            <a:r>
              <a:rPr lang="cs-CZ" sz="2800" b="1" dirty="0" smtClean="0"/>
              <a:t>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Developing and monitoring of quality of care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Reducing Clients-Costs-Staff</a:t>
            </a:r>
            <a:endParaRPr lang="en-US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619348"/>
          </a:xfrm>
        </p:spPr>
        <p:txBody>
          <a:bodyPr>
            <a:noAutofit/>
          </a:bodyPr>
          <a:lstStyle/>
          <a:p>
            <a:r>
              <a:rPr lang="en-GB" sz="2000" b="1" cap="small" dirty="0" smtClean="0">
                <a:solidFill>
                  <a:srgbClr val="000000"/>
                </a:solidFill>
              </a:rPr>
              <a:t>INCREASING OF COSTS DURING FIRST YERS OF DI TRANSFORMAION 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7200" y="1676400"/>
          <a:ext cx="8229600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Document" r:id="rId3" imgW="5486400" imgH="3505200" progId="Word.Document.12">
                  <p:link updateAutomatic="1"/>
                </p:oleObj>
              </mc:Choice>
              <mc:Fallback>
                <p:oleObj name="Document" r:id="rId3" imgW="5486400" imgH="35052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29600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58368" y="2774731"/>
            <a:ext cx="2764582" cy="31688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System of moving money from institution to the community care</a:t>
            </a:r>
          </a:p>
          <a:p>
            <a:r>
              <a:rPr lang="en-US" sz="2000" b="1" dirty="0" smtClean="0"/>
              <a:t>Financial motivation for  institutional service provider to develop community services</a:t>
            </a:r>
          </a:p>
          <a:p>
            <a:r>
              <a:rPr lang="en-US" sz="2000" b="1" dirty="0" smtClean="0"/>
              <a:t>Money follows the client (personal budget)</a:t>
            </a:r>
          </a:p>
          <a:p>
            <a:r>
              <a:rPr lang="en-US" sz="2000" b="1" dirty="0" smtClean="0"/>
              <a:t>Allocation according level of needed support</a:t>
            </a:r>
          </a:p>
          <a:p>
            <a:r>
              <a:rPr lang="en-US" sz="2000" b="1" dirty="0" smtClean="0"/>
              <a:t>Purchasing services on local level</a:t>
            </a:r>
          </a:p>
          <a:p>
            <a:r>
              <a:rPr lang="en-US" sz="2000" b="1" dirty="0" smtClean="0"/>
              <a:t>Bridging fond</a:t>
            </a:r>
          </a:p>
          <a:p>
            <a:endParaRPr lang="en-US" sz="2000" b="1" dirty="0" smtClean="0"/>
          </a:p>
          <a:p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981200"/>
            <a:ext cx="2362200" cy="414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758988"/>
            <a:ext cx="470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FINANCING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Users involvement and empowering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Coordination of DI process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51546" y="2385392"/>
            <a:ext cx="1952127" cy="17658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15561" y="2385392"/>
            <a:ext cx="1936058" cy="1765808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MLSW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08812" y="2764626"/>
            <a:ext cx="1626288" cy="138657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 WG of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209158" y="4428430"/>
            <a:ext cx="3477641" cy="2226623"/>
          </a:xfrm>
          <a:prstGeom prst="wedgeRectCallout">
            <a:avLst>
              <a:gd name="adj1" fmla="val -72510"/>
              <a:gd name="adj2" fmla="val -8139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DEVELOPING STRATEGY AND ACTION PLANE</a:t>
            </a:r>
          </a:p>
          <a:p>
            <a:pPr algn="ctr"/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COORDINATION OF IMPLEMENTATION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175134" y="4925678"/>
            <a:ext cx="2034024" cy="1729375"/>
          </a:xfrm>
          <a:prstGeom prst="wedgeRectCallout">
            <a:avLst>
              <a:gd name="adj1" fmla="val -117005"/>
              <a:gd name="adj2" fmla="val -60078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PILOT PROJECTS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0" y="5819838"/>
            <a:ext cx="3175134" cy="1038161"/>
          </a:xfrm>
          <a:prstGeom prst="wedgeRectCallout">
            <a:avLst>
              <a:gd name="adj1" fmla="val -11215"/>
              <a:gd name="adj2" fmla="val -87224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ASSISTING IN IMPLEMENTATION OF COMPLEX DI PROCESS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192928" y="3825852"/>
            <a:ext cx="1670036" cy="1603236"/>
          </a:xfrm>
          <a:prstGeom prst="wedgeRectCallout">
            <a:avLst>
              <a:gd name="adj1" fmla="val 174029"/>
              <a:gd name="adj2" fmla="val -585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NATIONAL  CENTRE FOR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023912" y="2234013"/>
            <a:ext cx="1662888" cy="1061226"/>
          </a:xfrm>
          <a:prstGeom prst="wedgeRectCallout">
            <a:avLst>
              <a:gd name="adj1" fmla="val -167110"/>
              <a:gd name="adj2" fmla="val 47784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MJ,MF,ME,MIA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75134" y="2385392"/>
            <a:ext cx="205996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3175134" y="2279994"/>
            <a:ext cx="1706946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SF ALLOCATION 2007-20013- SF used for DI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58" y="1974191"/>
            <a:ext cx="6102453" cy="44694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41493" y="4515205"/>
            <a:ext cx="356235" cy="356260"/>
          </a:xfrm>
          <a:prstGeom prst="ellipse">
            <a:avLst/>
          </a:prstGeom>
          <a:solidFill>
            <a:srgbClr val="0080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97728" y="4515205"/>
            <a:ext cx="356235" cy="356260"/>
          </a:xfrm>
          <a:prstGeom prst="ellipse">
            <a:avLst/>
          </a:prstGeom>
          <a:solidFill>
            <a:srgbClr val="0080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97728" y="4845735"/>
            <a:ext cx="356235" cy="356260"/>
          </a:xfrm>
          <a:prstGeom prst="ellipse">
            <a:avLst/>
          </a:prstGeom>
          <a:solidFill>
            <a:srgbClr val="0080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08388" y="5201995"/>
            <a:ext cx="356235" cy="356260"/>
          </a:xfrm>
          <a:prstGeom prst="ellipse">
            <a:avLst/>
          </a:prstGeom>
          <a:solidFill>
            <a:srgbClr val="0080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08388" y="4820005"/>
            <a:ext cx="356235" cy="356260"/>
          </a:xfrm>
          <a:prstGeom prst="ellipse">
            <a:avLst/>
          </a:prstGeom>
          <a:solidFill>
            <a:srgbClr val="0080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OBSTACLES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MISUNDERSTANDING WHAT IS DI</a:t>
            </a:r>
          </a:p>
          <a:p>
            <a:r>
              <a:rPr lang="en-US" b="1" dirty="0" smtClean="0"/>
              <a:t>MISSING LEADERSHIP</a:t>
            </a:r>
          </a:p>
          <a:p>
            <a:r>
              <a:rPr lang="en-US" b="1" dirty="0" smtClean="0"/>
              <a:t>IN STABILITI OF  STATE OFFICIALS</a:t>
            </a:r>
          </a:p>
          <a:p>
            <a:r>
              <a:rPr lang="en-US" b="1" dirty="0" smtClean="0"/>
              <a:t>DOMINATION OF INTERESTS WHICH ARE  DIFFERENT THEN INTERST OF CLINTS</a:t>
            </a:r>
          </a:p>
          <a:p>
            <a:r>
              <a:rPr lang="en-US" b="1" dirty="0" smtClean="0"/>
              <a:t>HIGH CORRUPTION</a:t>
            </a:r>
          </a:p>
          <a:p>
            <a:r>
              <a:rPr lang="en-US" b="1" dirty="0" smtClean="0"/>
              <a:t>RIGIDITI OF FINANCING</a:t>
            </a:r>
          </a:p>
          <a:p>
            <a:r>
              <a:rPr lang="en-US" b="1" dirty="0" smtClean="0"/>
              <a:t>CONCEPT OF FULL LEGAL INCAPACITI</a:t>
            </a:r>
          </a:p>
          <a:p>
            <a:r>
              <a:rPr lang="en-US" b="1" dirty="0" smtClean="0"/>
              <a:t>POOR CLINTS REPREZENTATION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2286001"/>
            <a:ext cx="3627990" cy="38401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FREQUENT STATEMENTS-QUESTIONS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SITUATION IN OLD EU MEMBERSTATES IS DIFFERENT AND IDEA OF DI IS NOT FULLY  APLICABLE TO NEW MEMBERSTATES</a:t>
            </a:r>
          </a:p>
          <a:p>
            <a:r>
              <a:rPr lang="en-US" b="1" dirty="0" smtClean="0"/>
              <a:t>IT IS NOT REALISTIC EVERYBODY CAN BE ICLUDED IN THE COMMUNITI-INSTITUTIONS WILL BE NEEDED.</a:t>
            </a:r>
          </a:p>
          <a:p>
            <a:r>
              <a:rPr lang="en-US" b="1" dirty="0" smtClean="0"/>
              <a:t>IT IS TO DANGEROUS (FOR OTHERS) ALL PEOPLE WITH MENTAL HEALT PROBLEMS ARE IN THE COMMUNITI.</a:t>
            </a:r>
          </a:p>
          <a:p>
            <a:r>
              <a:rPr lang="en-US" b="1" dirty="0" smtClean="0"/>
              <a:t>WHERERE TO CLOSE INSTITUTIONS THERE WILL BE HIGH SUICIDE RISK AND HOMELESSNESS. </a:t>
            </a:r>
          </a:p>
          <a:p>
            <a:r>
              <a:rPr lang="en-US" b="1" dirty="0" smtClean="0"/>
              <a:t>COMMUNITI CARE WILL BE MORE COSTLY.</a:t>
            </a:r>
          </a:p>
          <a:p>
            <a:r>
              <a:rPr lang="en-US" b="1" dirty="0" smtClean="0"/>
              <a:t>PEOPLE WITH INTELECTUAL DISABILITI AN PSYCHO SOCIAL PROBLEMS CAN NOT DECIDE ON THEIR OWN- THEY NEED TO BE PROTECTECT.</a:t>
            </a:r>
          </a:p>
          <a:p>
            <a:r>
              <a:rPr lang="en-US" b="1" dirty="0" smtClean="0"/>
              <a:t>PROFESSIONAL “KNOW BETTER” AN HAVE TO  LEADE SERVICES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 of monitoring and quality control  </a:t>
            </a:r>
          </a:p>
          <a:p>
            <a:r>
              <a:rPr lang="en-US" dirty="0" smtClean="0"/>
              <a:t>Analysis of legislative barriers-changing legislation</a:t>
            </a:r>
          </a:p>
          <a:p>
            <a:r>
              <a:rPr lang="en-US" dirty="0" smtClean="0"/>
              <a:t>Development of needed  trainings</a:t>
            </a:r>
          </a:p>
          <a:p>
            <a:r>
              <a:rPr lang="en-US" dirty="0" smtClean="0"/>
              <a:t>Searching for additional resources</a:t>
            </a:r>
          </a:p>
          <a:p>
            <a:r>
              <a:rPr lang="en-US" dirty="0" smtClean="0"/>
              <a:t>Stop admission to the institutions</a:t>
            </a:r>
          </a:p>
          <a:p>
            <a:r>
              <a:rPr lang="en-US" dirty="0" smtClean="0"/>
              <a:t>Prevention of institutionalization</a:t>
            </a:r>
          </a:p>
          <a:p>
            <a:r>
              <a:rPr lang="en-US" dirty="0" smtClean="0"/>
              <a:t>Development of community services</a:t>
            </a:r>
          </a:p>
          <a:p>
            <a:r>
              <a:rPr lang="en-US" dirty="0" smtClean="0"/>
              <a:t>Effective use of  all resources</a:t>
            </a:r>
          </a:p>
          <a:p>
            <a:r>
              <a:rPr lang="en-US" dirty="0" smtClean="0"/>
              <a:t>Closure of institutions</a:t>
            </a:r>
          </a:p>
          <a:p>
            <a:r>
              <a:rPr lang="en-US" dirty="0" smtClean="0"/>
              <a:t>Holistic coordination</a:t>
            </a:r>
          </a:p>
          <a:p>
            <a:r>
              <a:rPr lang="en-US" dirty="0" smtClean="0"/>
              <a:t>Continual awareness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2743199"/>
            <a:ext cx="3657599" cy="32004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ATTENTION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IMPORTANT TO KNOW WHERE TO GO</a:t>
            </a:r>
          </a:p>
          <a:p>
            <a:r>
              <a:rPr lang="en-US" sz="4000" b="1" dirty="0" smtClean="0"/>
              <a:t>AD NO TO STOP WHEN THERE ARE OBSTACLES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774730"/>
            <a:ext cx="3934969" cy="332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NECESSERY COMPONENTS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0" y="2286000"/>
          <a:ext cx="61976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nut 4"/>
          <p:cNvSpPr/>
          <p:nvPr/>
        </p:nvSpPr>
        <p:spPr>
          <a:xfrm>
            <a:off x="2697552" y="1739541"/>
            <a:ext cx="5374496" cy="4933079"/>
          </a:xfrm>
          <a:prstGeom prst="donut">
            <a:avLst>
              <a:gd name="adj" fmla="val 93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843127" y="1819212"/>
            <a:ext cx="2028988" cy="612648"/>
          </a:xfrm>
          <a:prstGeom prst="wedgeRoundRectCallout">
            <a:avLst>
              <a:gd name="adj1" fmla="val 82416"/>
              <a:gd name="adj2" fmla="val 186386"/>
              <a:gd name="adj3" fmla="val 16667"/>
            </a:avLst>
          </a:prstGeom>
          <a:solidFill>
            <a:srgbClr val="008000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LEGISLATION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57200" y="2431860"/>
            <a:ext cx="2240352" cy="2043970"/>
          </a:xfrm>
          <a:prstGeom prst="wedgeRectCallout">
            <a:avLst>
              <a:gd name="adj1" fmla="val 112371"/>
              <a:gd name="adj2" fmla="val 126088"/>
            </a:avLst>
          </a:prstGeom>
          <a:solidFill>
            <a:srgbClr val="CCFFCC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LEADERSHIP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COORDINATION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CHANGE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8368" y="1095702"/>
            <a:ext cx="3657600" cy="1679028"/>
          </a:xfrm>
        </p:spPr>
        <p:txBody>
          <a:bodyPr/>
          <a:lstStyle/>
          <a:p>
            <a:r>
              <a:rPr lang="en-US" dirty="0" smtClean="0"/>
              <a:t>Traps- </a:t>
            </a:r>
            <a:r>
              <a:rPr lang="en-US" b="1" dirty="0" smtClean="0"/>
              <a:t>What is not  “DI”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“HUMANIZATION” 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RE –NAMING</a:t>
            </a:r>
          </a:p>
          <a:p>
            <a:r>
              <a:rPr lang="en-US" b="1" dirty="0" smtClean="0"/>
              <a:t>MOVING ONLY A “BETTER” CLIENTS</a:t>
            </a:r>
          </a:p>
          <a:p>
            <a:r>
              <a:rPr lang="en-US" b="1" dirty="0" smtClean="0"/>
              <a:t>DEVELOPING MINI INSTITUTIONS</a:t>
            </a:r>
          </a:p>
          <a:p>
            <a:r>
              <a:rPr lang="en-US" b="1" dirty="0" smtClean="0"/>
              <a:t>CLOSING INSTITUTIONS WITHOU PROPER COMMUNITY SETTINGS</a:t>
            </a:r>
          </a:p>
          <a:p>
            <a:r>
              <a:rPr lang="en-US" b="1" dirty="0" smtClean="0"/>
              <a:t>COMMUNITI SERVICES WITH INSTITUTIONAL CULTURE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74730"/>
            <a:ext cx="3934968" cy="332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WHAT IS “</a:t>
            </a:r>
            <a:r>
              <a:rPr lang="en-US" sz="3200" b="1" dirty="0" smtClean="0">
                <a:solidFill>
                  <a:srgbClr val="000000"/>
                </a:solidFill>
              </a:rPr>
              <a:t>DEINSTITUTIONALIZATION</a:t>
            </a:r>
            <a:r>
              <a:rPr lang="en-US" b="1" dirty="0" smtClean="0">
                <a:solidFill>
                  <a:srgbClr val="000000"/>
                </a:solidFill>
              </a:rPr>
              <a:t>”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in the Community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Institutional care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239077" y="2769119"/>
            <a:ext cx="2276804" cy="2695182"/>
          </a:xfrm>
          <a:prstGeom prst="triangle">
            <a:avLst>
              <a:gd name="adj" fmla="val 489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584583" y="2769119"/>
            <a:ext cx="2284293" cy="2695182"/>
          </a:xfrm>
          <a:prstGeom prst="triangle">
            <a:avLst>
              <a:gd name="adj" fmla="val 485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2540105" y="2555776"/>
            <a:ext cx="2044477" cy="73152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</p:spPr>
        <p:txBody>
          <a:bodyPr/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Institution oriented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To person oriented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95630" y="2471383"/>
            <a:ext cx="4097875" cy="3818404"/>
          </a:xfrm>
        </p:spPr>
        <p:txBody>
          <a:bodyPr>
            <a:normAutofit fontScale="62500" lnSpcReduction="20000"/>
          </a:bodyPr>
          <a:lstStyle/>
          <a:p>
            <a:r>
              <a:rPr lang="en-US" sz="2857" dirty="0" smtClean="0"/>
              <a:t>Isolation from broader community</a:t>
            </a:r>
          </a:p>
          <a:p>
            <a:r>
              <a:rPr lang="en-US" sz="2857" dirty="0" smtClean="0"/>
              <a:t>Clients are compelled living  together</a:t>
            </a:r>
          </a:p>
          <a:p>
            <a:r>
              <a:rPr lang="en-US" sz="2857" dirty="0" smtClean="0"/>
              <a:t>Not sufficient control over the live</a:t>
            </a:r>
          </a:p>
          <a:p>
            <a:r>
              <a:rPr lang="en-US" sz="2857" dirty="0" smtClean="0"/>
              <a:t>Rigidity of routine</a:t>
            </a:r>
          </a:p>
          <a:p>
            <a:r>
              <a:rPr lang="en-US" sz="2857" dirty="0" smtClean="0"/>
              <a:t>Block treatment</a:t>
            </a:r>
          </a:p>
          <a:p>
            <a:r>
              <a:rPr lang="en-US" sz="2857" dirty="0" smtClean="0"/>
              <a:t>Paternalistic relationship</a:t>
            </a:r>
          </a:p>
          <a:p>
            <a:r>
              <a:rPr lang="en-US" sz="2857" dirty="0" smtClean="0"/>
              <a:t>Rules of the institution are more important the needs of the clients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Inclusion in the community</a:t>
            </a:r>
          </a:p>
          <a:p>
            <a:r>
              <a:rPr lang="en-US" b="1" dirty="0" smtClean="0"/>
              <a:t>Clients has to decide where and whit whom to live</a:t>
            </a:r>
          </a:p>
          <a:p>
            <a:r>
              <a:rPr lang="en-US" b="1" dirty="0" smtClean="0"/>
              <a:t>Maximum support of the clients of  his control over the life</a:t>
            </a:r>
          </a:p>
          <a:p>
            <a:r>
              <a:rPr lang="en-US" b="1" dirty="0" smtClean="0"/>
              <a:t>Normalization principle</a:t>
            </a:r>
          </a:p>
          <a:p>
            <a:r>
              <a:rPr lang="en-US" b="1" dirty="0" smtClean="0"/>
              <a:t>Support according a needs</a:t>
            </a:r>
          </a:p>
          <a:p>
            <a:r>
              <a:rPr lang="en-US" b="1" dirty="0" smtClean="0"/>
              <a:t>Partnership between staff and clients</a:t>
            </a:r>
          </a:p>
          <a:p>
            <a:r>
              <a:rPr lang="en-US" b="1" dirty="0" smtClean="0"/>
              <a:t>Team cooperation</a:t>
            </a:r>
          </a:p>
          <a:p>
            <a:r>
              <a:rPr lang="en-US" b="1" dirty="0" smtClean="0"/>
              <a:t>Flexibility in care provision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CHANGING A CULTURE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27237" y="1891214"/>
            <a:ext cx="1532535" cy="731520"/>
          </a:xfrm>
          <a:prstGeom prst="rightArrow">
            <a:avLst>
              <a:gd name="adj1" fmla="val 5749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</a:t>
            </a:r>
            <a:r>
              <a:rPr lang="en-US" dirty="0" err="1" smtClean="0"/>
              <a:t>framewo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027" b="1" dirty="0" smtClean="0">
                <a:latin typeface="Arial"/>
                <a:cs typeface="Arial"/>
              </a:rPr>
              <a:t>UN Convention on the Rights of Persons Disabilities </a:t>
            </a:r>
            <a:r>
              <a:rPr lang="en-US" sz="3027" dirty="0" smtClean="0">
                <a:latin typeface="Arial"/>
                <a:cs typeface="Arial"/>
              </a:rPr>
              <a:t>(CRPD).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Art.19: Living independently and being included in the community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live in the community- with needed assistance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full inclusion and participation – accessibility   of the services for general public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 choices equal to others: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  with whom to live </a:t>
            </a:r>
          </a:p>
          <a:p>
            <a:pPr>
              <a:buFont typeface="Wingdings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 where to live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2362200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 COMPONENTS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DEVELOP COMMUNITY SERVICES AND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STOP ADMISSIONS TO INSTITUTIONAL CARE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3369" y="279560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2073" y="279560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3369" y="3879875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7561" y="3879875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33430" y="2795606"/>
            <a:ext cx="1998012" cy="2858081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MUNICIPALITY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748207" y="4551959"/>
            <a:ext cx="2385223" cy="484632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6133431" y="1926948"/>
            <a:ext cx="1998012" cy="1737316"/>
          </a:xfrm>
          <a:prstGeom prst="wedgeRectCallout">
            <a:avLst>
              <a:gd name="adj1" fmla="val -16080"/>
              <a:gd name="adj2" fmla="val 7192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</a:t>
            </a:r>
          </a:p>
          <a:p>
            <a:pPr algn="ctr"/>
            <a:r>
              <a:rPr lang="en-US" dirty="0" smtClean="0"/>
              <a:t>SUPPORT FOR PEOPLE ON “WAITING” LIST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461961" y="3467690"/>
            <a:ext cx="2671469" cy="484632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3748207" y="1889726"/>
            <a:ext cx="2385223" cy="1518528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DEVELOPING COMMUNITY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1555</TotalTime>
  <Words>691</Words>
  <Application>Microsoft Office PowerPoint</Application>
  <PresentationFormat>Diaprojekcija na zaslonu (4:3)</PresentationFormat>
  <Paragraphs>184</Paragraphs>
  <Slides>23</Slides>
  <Notes>2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Povezave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Calisto MT</vt:lpstr>
      <vt:lpstr>Wingdings</vt:lpstr>
      <vt:lpstr>Codex</vt:lpstr>
      <vt:lpstr>???</vt:lpstr>
      <vt:lpstr>Overview of guidelines for deinstitutionalization within the EU </vt:lpstr>
      <vt:lpstr>SF ALLOCATION 2007-20013- SF used for DI</vt:lpstr>
      <vt:lpstr>NECESSERY COMPONENTS</vt:lpstr>
      <vt:lpstr>Traps- What is not  “DI”</vt:lpstr>
      <vt:lpstr>WHAT IS “DEINSTITUTIONALIZATION”</vt:lpstr>
      <vt:lpstr>CHANGING A CULTURE</vt:lpstr>
      <vt:lpstr>Human rights framewo</vt:lpstr>
      <vt:lpstr>SERVICES COMPONENTS</vt:lpstr>
      <vt:lpstr>DEVELOP COMMUNITY SERVICES AND STOP ADMISSIONS TO INSTITUTIONAL CARE</vt:lpstr>
      <vt:lpstr>REGIONALIZATION OF INSTITUTIONS </vt:lpstr>
      <vt:lpstr>PRINCIPLES OF CARE</vt:lpstr>
      <vt:lpstr>COMMON QUALITY FRAMEWORK</vt:lpstr>
      <vt:lpstr>PRINCIPLES (CQS)</vt:lpstr>
      <vt:lpstr>Developing and monitoring of quality of care</vt:lpstr>
      <vt:lpstr>Reducing Clients-Costs-Staff</vt:lpstr>
      <vt:lpstr>INCREASING OF COSTS DURING FIRST YERS OF DI TRANSFORMAION  </vt:lpstr>
      <vt:lpstr>FI</vt:lpstr>
      <vt:lpstr>Users involvement and empowering</vt:lpstr>
      <vt:lpstr>Coordination of DI process</vt:lpstr>
      <vt:lpstr>OBSTACLES</vt:lpstr>
      <vt:lpstr>FREQUENT STATEMENTS-QUESTIONS</vt:lpstr>
      <vt:lpstr>Way forward</vt:lpstr>
      <vt:lpstr>THANKS FOR ATTENTION</vt:lpstr>
    </vt:vector>
  </TitlesOfParts>
  <Company>Lumos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DI</dc:title>
  <dc:creator>Jan Pfeiffer</dc:creator>
  <cp:lastModifiedBy>Anja</cp:lastModifiedBy>
  <cp:revision>3</cp:revision>
  <dcterms:created xsi:type="dcterms:W3CDTF">2015-06-15T04:28:28Z</dcterms:created>
  <dcterms:modified xsi:type="dcterms:W3CDTF">2015-06-18T07:38:05Z</dcterms:modified>
</cp:coreProperties>
</file>